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3"/>
  </p:notesMasterIdLst>
  <p:sldIdLst>
    <p:sldId id="262" r:id="rId2"/>
  </p:sldIdLst>
  <p:sldSz cx="32918400" cy="43891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8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8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8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8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 Johnson (IWNM)" initials="" lastIdx="2" clrIdx="0"/>
  <p:cmAuthor id="1" name="v-debuye" initials="" lastIdx="10" clrIdx="1"/>
  <p:cmAuthor id="2" name="a-ellenc" initials="" lastIdx="1" clrIdx="2"/>
  <p:cmAuthor id="3" name="a-bumont" initials="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8F"/>
    <a:srgbClr val="476669"/>
    <a:srgbClr val="A3923B"/>
    <a:srgbClr val="ECEBBF"/>
    <a:srgbClr val="79B5DD"/>
    <a:srgbClr val="278896"/>
    <a:srgbClr val="3790CD"/>
    <a:srgbClr val="59A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 snapToObjects="1">
      <p:cViewPr>
        <p:scale>
          <a:sx n="30" d="100"/>
          <a:sy n="30" d="100"/>
        </p:scale>
        <p:origin x="-1044" y="3648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B93824-35B5-0C49-8656-9989997B91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80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4B882E-4E63-2A40-A1B9-461C9BE43D48}" type="slidenum">
              <a:rPr lang="en-US"/>
              <a:pPr/>
              <a:t>1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-1024124" y="15128839"/>
            <a:ext cx="22238208" cy="12508992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7455775" y="16018848"/>
            <a:ext cx="5280764" cy="1072896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45920" y="40680643"/>
            <a:ext cx="10424160" cy="23368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61920" y="40680643"/>
            <a:ext cx="2194560" cy="2336800"/>
          </a:xfrm>
        </p:spPr>
        <p:txBody>
          <a:bodyPr vert="horz" lIns="438912" tIns="219456" rIns="438912" bIns="219456" rtlCol="0" anchor="ctr"/>
          <a:lstStyle>
            <a:lvl1pPr marL="0" algn="ctr" defTabSz="4389120" rtl="0" eaLnBrk="1" latinLnBrk="0" hangingPunct="1">
              <a:defRPr sz="43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11594592" y="15128839"/>
            <a:ext cx="22238208" cy="12508992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44492" y="10757642"/>
            <a:ext cx="11784788" cy="10499463"/>
          </a:xfrm>
        </p:spPr>
        <p:txBody>
          <a:bodyPr vert="horz" lIns="438912" tIns="0" rIns="438912" bIns="0" rtlCol="0" anchor="b" anchorCtr="0">
            <a:noAutofit/>
          </a:bodyPr>
          <a:lstStyle>
            <a:lvl1pPr algn="ctr" defTabSz="4389120" rtl="0" eaLnBrk="1" latinLnBrk="0" hangingPunct="1">
              <a:lnSpc>
                <a:spcPts val="19200"/>
              </a:lnSpc>
              <a:spcBef>
                <a:spcPct val="0"/>
              </a:spcBef>
              <a:buNone/>
              <a:defRPr sz="173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4492" y="21658727"/>
            <a:ext cx="11784788" cy="3394253"/>
          </a:xfrm>
        </p:spPr>
        <p:txBody>
          <a:bodyPr vert="horz" lIns="438912" tIns="0" rIns="438912" bIns="0" rtlCol="0">
            <a:normAutofit/>
          </a:bodyPr>
          <a:lstStyle>
            <a:lvl1pPr marL="0" indent="0" algn="ctr" defTabSz="438912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6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2344404" y="2885440"/>
            <a:ext cx="17719862" cy="29514803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6331" y="32445066"/>
            <a:ext cx="17727930" cy="4240121"/>
          </a:xfrm>
        </p:spPr>
        <p:txBody>
          <a:bodyPr anchor="b"/>
          <a:lstStyle>
            <a:lvl1pPr algn="l">
              <a:defRPr sz="8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36335" y="36685187"/>
            <a:ext cx="17727930" cy="4017901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58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0875983" y="10302240"/>
            <a:ext cx="19236690" cy="14599923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3947" y="24990796"/>
            <a:ext cx="19498727" cy="4364109"/>
          </a:xfrm>
        </p:spPr>
        <p:txBody>
          <a:bodyPr anchor="b"/>
          <a:lstStyle>
            <a:lvl1pPr algn="l">
              <a:defRPr sz="8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13950" y="29354908"/>
            <a:ext cx="19498727" cy="4017901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58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0875983" y="2838733"/>
            <a:ext cx="19236690" cy="14599923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3947" y="32357472"/>
            <a:ext cx="19498727" cy="4364109"/>
          </a:xfrm>
        </p:spPr>
        <p:txBody>
          <a:bodyPr anchor="b"/>
          <a:lstStyle>
            <a:lvl1pPr algn="l">
              <a:defRPr sz="8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13950" y="36721584"/>
            <a:ext cx="19498727" cy="4017901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58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10875982" y="17643828"/>
            <a:ext cx="9513418" cy="14599923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438912" tIns="219456" rIns="438912" bIns="219456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4389120" rtl="0" eaLnBrk="1" latinLnBrk="0" hangingPunct="1">
              <a:spcBef>
                <a:spcPts val="864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7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20599254" y="17643828"/>
            <a:ext cx="9513418" cy="14599923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438912" tIns="219456" rIns="438912" bIns="219456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4389120" rtl="0" eaLnBrk="1" latinLnBrk="0" hangingPunct="1">
              <a:spcBef>
                <a:spcPts val="864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7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3947" y="32357472"/>
            <a:ext cx="19498727" cy="4364109"/>
          </a:xfrm>
        </p:spPr>
        <p:txBody>
          <a:bodyPr anchor="b"/>
          <a:lstStyle>
            <a:lvl1pPr algn="l">
              <a:defRPr sz="8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13950" y="36721584"/>
            <a:ext cx="19498727" cy="4017901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58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10875982" y="17643828"/>
            <a:ext cx="9513418" cy="14599923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77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20604104" y="17643828"/>
            <a:ext cx="9513418" cy="14599923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77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10875982" y="2798093"/>
            <a:ext cx="9513418" cy="14599923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77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0604104" y="2798093"/>
            <a:ext cx="9513418" cy="14599923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77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,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25818" y="7118067"/>
            <a:ext cx="9086854" cy="12792039"/>
          </a:xfrm>
        </p:spPr>
        <p:txBody>
          <a:bodyPr/>
          <a:lstStyle>
            <a:lvl1pPr marL="0" indent="0">
              <a:spcBef>
                <a:spcPts val="2880"/>
              </a:spcBef>
              <a:buNone/>
              <a:defRPr sz="58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0875986" y="2838730"/>
            <a:ext cx="9875520" cy="189976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77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10875986" y="22032951"/>
            <a:ext cx="9875520" cy="189976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77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21025818" y="26296058"/>
            <a:ext cx="9086854" cy="12792039"/>
          </a:xfrm>
        </p:spPr>
        <p:txBody>
          <a:bodyPr/>
          <a:lstStyle>
            <a:lvl1pPr marL="0" indent="0">
              <a:spcBef>
                <a:spcPts val="2880"/>
              </a:spcBef>
              <a:buNone/>
              <a:defRPr sz="58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21025818" y="22032951"/>
            <a:ext cx="9086854" cy="4317997"/>
          </a:xfrm>
        </p:spPr>
        <p:txBody>
          <a:bodyPr vert="horz" lIns="438912" tIns="219456" rIns="438912" bIns="219456" rtlCol="0" anchor="b" anchorCtr="0">
            <a:noAutofit/>
          </a:bodyPr>
          <a:lstStyle>
            <a:lvl1pPr marL="0" indent="0" algn="l" defTabSz="4389120" rtl="0" eaLnBrk="1" latinLnBrk="0" hangingPunct="1">
              <a:spcBef>
                <a:spcPct val="0"/>
              </a:spcBef>
              <a:buNone/>
              <a:defRPr sz="8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21025818" y="2838730"/>
            <a:ext cx="9086854" cy="4317997"/>
          </a:xfrm>
        </p:spPr>
        <p:txBody>
          <a:bodyPr vert="horz" lIns="438912" tIns="219456" rIns="438912" bIns="219456" rtlCol="0" anchor="b" anchorCtr="0">
            <a:noAutofit/>
          </a:bodyPr>
          <a:lstStyle>
            <a:lvl1pPr marL="0" indent="0" algn="l" defTabSz="4389120" rtl="0" eaLnBrk="1" latinLnBrk="0" hangingPunct="1">
              <a:spcBef>
                <a:spcPct val="0"/>
              </a:spcBef>
              <a:buNone/>
              <a:defRPr sz="8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, 3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25818" y="7118072"/>
            <a:ext cx="9086854" cy="6335737"/>
          </a:xfrm>
        </p:spPr>
        <p:txBody>
          <a:bodyPr/>
          <a:lstStyle>
            <a:lvl1pPr marL="0" indent="0">
              <a:spcBef>
                <a:spcPts val="1440"/>
              </a:spcBef>
              <a:buNone/>
              <a:defRPr sz="58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0875986" y="2838727"/>
            <a:ext cx="9875520" cy="12523623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77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10875986" y="28562017"/>
            <a:ext cx="9875520" cy="12523623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77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21025818" y="2838730"/>
            <a:ext cx="9086854" cy="4317997"/>
          </a:xfrm>
        </p:spPr>
        <p:txBody>
          <a:bodyPr vert="horz" lIns="438912" tIns="219456" rIns="438912" bIns="219456" rtlCol="0" anchor="b" anchorCtr="0">
            <a:noAutofit/>
          </a:bodyPr>
          <a:lstStyle>
            <a:lvl1pPr marL="0" indent="0" algn="l" defTabSz="4389120" rtl="0" eaLnBrk="1" latinLnBrk="0" hangingPunct="1">
              <a:spcBef>
                <a:spcPct val="0"/>
              </a:spcBef>
              <a:buNone/>
              <a:defRPr sz="8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10875986" y="15693107"/>
            <a:ext cx="9875520" cy="12523623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77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1025818" y="20057226"/>
            <a:ext cx="9086854" cy="6335737"/>
          </a:xfrm>
        </p:spPr>
        <p:txBody>
          <a:bodyPr/>
          <a:lstStyle>
            <a:lvl1pPr marL="0" indent="0">
              <a:spcBef>
                <a:spcPts val="1440"/>
              </a:spcBef>
              <a:buNone/>
              <a:defRPr sz="58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21025818" y="15693111"/>
            <a:ext cx="9086854" cy="4317997"/>
          </a:xfrm>
        </p:spPr>
        <p:txBody>
          <a:bodyPr vert="horz" lIns="438912" tIns="219456" rIns="438912" bIns="219456" rtlCol="0" anchor="b" anchorCtr="0">
            <a:noAutofit/>
          </a:bodyPr>
          <a:lstStyle>
            <a:lvl1pPr marL="0" indent="0" algn="l" defTabSz="4389120" rtl="0" eaLnBrk="1" latinLnBrk="0" hangingPunct="1">
              <a:spcBef>
                <a:spcPct val="0"/>
              </a:spcBef>
              <a:buNone/>
              <a:defRPr sz="8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21025818" y="32869208"/>
            <a:ext cx="9086854" cy="6335737"/>
          </a:xfrm>
        </p:spPr>
        <p:txBody>
          <a:bodyPr/>
          <a:lstStyle>
            <a:lvl1pPr marL="0" indent="0">
              <a:spcBef>
                <a:spcPts val="1440"/>
              </a:spcBef>
              <a:buNone/>
              <a:defRPr sz="58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21025818" y="28562019"/>
            <a:ext cx="9086854" cy="4317997"/>
          </a:xfrm>
        </p:spPr>
        <p:txBody>
          <a:bodyPr vert="horz" lIns="438912" tIns="219456" rIns="438912" bIns="219456" rtlCol="0" anchor="b" anchorCtr="0">
            <a:noAutofit/>
          </a:bodyPr>
          <a:lstStyle>
            <a:lvl1pPr marL="0" indent="0" algn="l" defTabSz="4389120" rtl="0" eaLnBrk="1" latinLnBrk="0" hangingPunct="1">
              <a:spcBef>
                <a:spcPct val="0"/>
              </a:spcBef>
              <a:buNone/>
              <a:defRPr sz="8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4742" y="4389120"/>
            <a:ext cx="17727926" cy="567659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84743" y="12933683"/>
            <a:ext cx="17727930" cy="2628391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29280" y="4803713"/>
            <a:ext cx="3291840" cy="344443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81560" y="4795524"/>
            <a:ext cx="14127480" cy="3441192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61920" y="40680643"/>
            <a:ext cx="2194560" cy="2336800"/>
          </a:xfrm>
        </p:spPr>
        <p:txBody>
          <a:bodyPr/>
          <a:lstStyle>
            <a:lvl1pPr algn="ctr">
              <a:defRPr sz="4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-1024124" y="15128839"/>
            <a:ext cx="22238208" cy="12508992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11643005" y="15128839"/>
            <a:ext cx="22238208" cy="12508992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7455775" y="11791667"/>
            <a:ext cx="5280764" cy="1072896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3210" y="19930336"/>
            <a:ext cx="11795760" cy="743712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19200"/>
              </a:lnSpc>
              <a:defRPr sz="17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3210" y="27797760"/>
            <a:ext cx="11795760" cy="341376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6700">
                <a:solidFill>
                  <a:schemeClr val="bg1"/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802483" y="8028519"/>
            <a:ext cx="28412597" cy="25080179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7055" y="12937865"/>
            <a:ext cx="15122225" cy="8717280"/>
          </a:xfrm>
        </p:spPr>
        <p:txBody>
          <a:bodyPr vert="horz" lIns="438912" tIns="0" rIns="438912" bIns="0" rtlCol="0" anchor="b" anchorCtr="0">
            <a:noAutofit/>
          </a:bodyPr>
          <a:lstStyle>
            <a:lvl1pPr algn="r" defTabSz="4389120" rtl="0" eaLnBrk="1" latinLnBrk="0" hangingPunct="1">
              <a:lnSpc>
                <a:spcPts val="19200"/>
              </a:lnSpc>
              <a:spcBef>
                <a:spcPct val="0"/>
              </a:spcBef>
              <a:buNone/>
              <a:defRPr sz="173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57127" y="21687417"/>
            <a:ext cx="16572154" cy="6933299"/>
          </a:xfrm>
        </p:spPr>
        <p:txBody>
          <a:bodyPr vert="horz" lIns="438912" tIns="0" rIns="438912" bIns="0" rtlCol="0">
            <a:normAutofit/>
          </a:bodyPr>
          <a:lstStyle>
            <a:lvl1pPr marL="0" indent="0" algn="r" defTabSz="438912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6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591520" y="40680643"/>
            <a:ext cx="7680960" cy="2336800"/>
          </a:xfrm>
        </p:spPr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61920" y="40680643"/>
            <a:ext cx="2194560" cy="2336800"/>
          </a:xfrm>
        </p:spPr>
        <p:txBody>
          <a:bodyPr vert="horz" lIns="438912" tIns="219456" rIns="438912" bIns="219456" rtlCol="0" anchor="ctr"/>
          <a:lstStyle>
            <a:lvl1pPr marL="0" algn="ctr" defTabSz="4389120" rtl="0" eaLnBrk="1" latinLnBrk="0" hangingPunct="1">
              <a:defRPr sz="43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26707306" y="2926080"/>
            <a:ext cx="3291840" cy="585216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652" y="1434356"/>
            <a:ext cx="17282160" cy="5676595"/>
          </a:xfrm>
        </p:spPr>
        <p:txBody>
          <a:bodyPr lIns="219456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08906" y="10241284"/>
            <a:ext cx="13331952" cy="28966163"/>
          </a:xfrm>
        </p:spPr>
        <p:txBody>
          <a:bodyPr lIns="219456"/>
          <a:lstStyle>
            <a:lvl1pPr>
              <a:defRPr sz="8600"/>
            </a:lvl1pPr>
            <a:lvl2pPr>
              <a:defRPr sz="8600"/>
            </a:lvl2pPr>
            <a:lvl3pPr>
              <a:defRPr sz="8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81930" y="10241284"/>
            <a:ext cx="13331952" cy="28966163"/>
          </a:xfrm>
        </p:spPr>
        <p:txBody>
          <a:bodyPr lIns="219456"/>
          <a:lstStyle>
            <a:lvl1pPr>
              <a:defRPr sz="8600"/>
            </a:lvl1pPr>
            <a:lvl2pPr>
              <a:defRPr sz="8600"/>
            </a:lvl2pPr>
            <a:lvl3pPr>
              <a:defRPr sz="8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9955744" y="2323657"/>
            <a:ext cx="2194560" cy="2336800"/>
          </a:xfrm>
        </p:spPr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6390" y="1463040"/>
            <a:ext cx="17282160" cy="5676595"/>
          </a:xfrm>
        </p:spPr>
        <p:txBody>
          <a:bodyPr vert="horz" lIns="219456" tIns="219456" rIns="438912" bIns="219456" rtlCol="0" anchor="b" anchorCtr="0">
            <a:noAutofit/>
          </a:bodyPr>
          <a:lstStyle>
            <a:lvl1pPr algn="l" defTabSz="4389120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6364" y="9912071"/>
            <a:ext cx="13167360" cy="1755648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4389120" rtl="0" eaLnBrk="1" latinLnBrk="0" hangingPunct="1">
              <a:spcBef>
                <a:spcPct val="0"/>
              </a:spcBef>
              <a:buNone/>
              <a:defRPr sz="6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4068" y="12937320"/>
            <a:ext cx="13331952" cy="26280281"/>
          </a:xfrm>
        </p:spPr>
        <p:txBody>
          <a:bodyPr lIns="219456"/>
          <a:lstStyle>
            <a:lvl1pPr>
              <a:defRPr sz="8600"/>
            </a:lvl1pPr>
            <a:lvl2pPr>
              <a:defRPr sz="8600"/>
            </a:lvl2pPr>
            <a:lvl3pPr>
              <a:defRPr sz="8600"/>
            </a:lvl3pPr>
            <a:lvl4pPr>
              <a:defRPr sz="8600"/>
            </a:lvl4pPr>
            <a:lvl5pPr>
              <a:defRPr sz="86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853519" y="9912071"/>
            <a:ext cx="13167360" cy="1755648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4389120" rtl="0" eaLnBrk="1" latinLnBrk="0" hangingPunct="1">
              <a:spcBef>
                <a:spcPct val="0"/>
              </a:spcBef>
              <a:buNone/>
              <a:defRPr sz="6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71223" y="12927162"/>
            <a:ext cx="13331952" cy="26280281"/>
          </a:xfrm>
        </p:spPr>
        <p:txBody>
          <a:bodyPr lIns="219456"/>
          <a:lstStyle>
            <a:lvl1pPr>
              <a:defRPr sz="8600"/>
            </a:lvl1pPr>
            <a:lvl2pPr>
              <a:defRPr sz="8600"/>
            </a:lvl2pPr>
            <a:lvl3pPr>
              <a:defRPr sz="8600"/>
            </a:lvl3pPr>
            <a:lvl4pPr>
              <a:defRPr sz="8600"/>
            </a:lvl4pPr>
            <a:lvl5pPr>
              <a:defRPr sz="86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9958224" y="2340867"/>
            <a:ext cx="2194560" cy="2336800"/>
          </a:xfrm>
        </p:spPr>
        <p:txBody>
          <a:bodyPr vert="horz" lIns="438912" tIns="219456" rIns="438912" bIns="219456" rtlCol="0" anchor="ctr"/>
          <a:lstStyle>
            <a:lvl1pPr marL="0" algn="l" defTabSz="4389120" rtl="0" eaLnBrk="1" latinLnBrk="0" hangingPunct="1">
              <a:defRPr sz="8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15"/>
          <p:cNvGrpSpPr/>
          <p:nvPr/>
        </p:nvGrpSpPr>
        <p:grpSpPr>
          <a:xfrm>
            <a:off x="26707306" y="2926080"/>
            <a:ext cx="3291840" cy="585216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6390" y="1463040"/>
            <a:ext cx="17282160" cy="5676595"/>
          </a:xfrm>
        </p:spPr>
        <p:txBody>
          <a:bodyPr vert="horz" lIns="219456" tIns="219456" rIns="438912" bIns="219456" rtlCol="0" anchor="b" anchorCtr="0">
            <a:noAutofit/>
          </a:bodyPr>
          <a:lstStyle>
            <a:lvl1pPr algn="l" defTabSz="4389120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9955744" y="2340867"/>
            <a:ext cx="2194560" cy="2336800"/>
          </a:xfrm>
        </p:spPr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8"/>
          <p:cNvGrpSpPr/>
          <p:nvPr/>
        </p:nvGrpSpPr>
        <p:grpSpPr>
          <a:xfrm>
            <a:off x="26707306" y="2926080"/>
            <a:ext cx="3291840" cy="585216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9955744" y="2340867"/>
            <a:ext cx="2194560" cy="2336800"/>
          </a:xfrm>
        </p:spPr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7"/>
          <p:cNvGrpSpPr/>
          <p:nvPr/>
        </p:nvGrpSpPr>
        <p:grpSpPr>
          <a:xfrm>
            <a:off x="26707306" y="2926080"/>
            <a:ext cx="3291840" cy="585216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4399" y="1950721"/>
            <a:ext cx="17813768" cy="4604313"/>
          </a:xfrm>
        </p:spPr>
        <p:txBody>
          <a:bodyPr anchor="b"/>
          <a:lstStyle>
            <a:lvl1pPr algn="l">
              <a:defRPr sz="10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5207" y="14674078"/>
            <a:ext cx="17852854" cy="24533369"/>
          </a:xfrm>
        </p:spPr>
        <p:txBody>
          <a:bodyPr/>
          <a:lstStyle>
            <a:lvl1pPr>
              <a:defRPr sz="8600"/>
            </a:lvl1pPr>
            <a:lvl2pPr>
              <a:defRPr sz="8600"/>
            </a:lvl2pPr>
            <a:lvl3pPr>
              <a:defRPr sz="8600"/>
            </a:lvl3pPr>
            <a:lvl4pPr>
              <a:defRPr sz="8600"/>
            </a:lvl4pPr>
            <a:lvl5pPr>
              <a:defRPr sz="8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4403" y="7426964"/>
            <a:ext cx="17813768" cy="6106163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5915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43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44400" y="4389120"/>
            <a:ext cx="17813657" cy="5676595"/>
          </a:xfrm>
          <a:prstGeom prst="rect">
            <a:avLst/>
          </a:prstGeom>
        </p:spPr>
        <p:txBody>
          <a:bodyPr vert="horz" lIns="438912" tIns="219456" rIns="438912" bIns="219456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44400" y="12933687"/>
            <a:ext cx="17807768" cy="26273760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5920" y="40680643"/>
            <a:ext cx="10424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43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9360" y="18417097"/>
            <a:ext cx="21945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8600" b="1">
                <a:solidFill>
                  <a:schemeClr val="accent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8"/>
          <p:cNvGrpSpPr/>
          <p:nvPr/>
        </p:nvGrpSpPr>
        <p:grpSpPr>
          <a:xfrm>
            <a:off x="3033656" y="19019520"/>
            <a:ext cx="3291840" cy="585216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txStyles>
    <p:titleStyle>
      <a:lvl1pPr algn="l" defTabSz="4389120" rtl="0" eaLnBrk="1" latinLnBrk="0" hangingPunct="1">
        <a:spcBef>
          <a:spcPct val="0"/>
        </a:spcBef>
        <a:buNone/>
        <a:defRPr sz="1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spcBef>
          <a:spcPts val="8640"/>
        </a:spcBef>
        <a:buClr>
          <a:schemeClr val="accent1"/>
        </a:buClr>
        <a:buSzPct val="130000"/>
        <a:buFont typeface="Wingdings" pitchFamily="2" charset="2"/>
        <a:buChar char="§"/>
        <a:defRPr sz="8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194560" indent="-1097280" algn="l" defTabSz="4389120" rtl="0" eaLnBrk="1" latinLnBrk="0" hangingPunct="1">
        <a:spcBef>
          <a:spcPts val="2880"/>
        </a:spcBef>
        <a:buClr>
          <a:schemeClr val="accent2"/>
        </a:buClr>
        <a:buSzPct val="130000"/>
        <a:buFont typeface="Wingdings" pitchFamily="2" charset="2"/>
        <a:buChar char="§"/>
        <a:defRPr sz="8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291840" indent="-1097280" algn="l" defTabSz="4389120" rtl="0" eaLnBrk="1" latinLnBrk="0" hangingPunct="1">
        <a:spcBef>
          <a:spcPts val="2880"/>
        </a:spcBef>
        <a:buClr>
          <a:schemeClr val="accent1"/>
        </a:buClr>
        <a:buSzPct val="130000"/>
        <a:buFont typeface="Wingdings" pitchFamily="2" charset="2"/>
        <a:buChar char="§"/>
        <a:defRPr sz="8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389120" indent="-1097280" algn="l" defTabSz="4389120" rtl="0" eaLnBrk="1" latinLnBrk="0" hangingPunct="1">
        <a:spcBef>
          <a:spcPts val="2880"/>
        </a:spcBef>
        <a:buClr>
          <a:schemeClr val="accent2"/>
        </a:buClr>
        <a:buSzPct val="130000"/>
        <a:buFont typeface="Wingdings" pitchFamily="2" charset="2"/>
        <a:buChar char="§"/>
        <a:defRPr sz="8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486400" indent="-1097280" algn="l" defTabSz="4389120" rtl="0" eaLnBrk="1" latinLnBrk="0" hangingPunct="1">
        <a:spcBef>
          <a:spcPts val="2880"/>
        </a:spcBef>
        <a:buClr>
          <a:schemeClr val="accent1"/>
        </a:buClr>
        <a:buSzPct val="130000"/>
        <a:buFont typeface="Wingdings" pitchFamily="2" charset="2"/>
        <a:buChar char="§"/>
        <a:defRPr sz="8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6614160" indent="-1097280" algn="l" defTabSz="438912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86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696200" indent="-1097280" algn="l" defTabSz="438912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86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778240" indent="-1089662" algn="l" defTabSz="438912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86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867902" indent="-1089662" algn="l" defTabSz="438912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86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679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486400" y="5454652"/>
            <a:ext cx="43891200" cy="32918400"/>
          </a:xfrm>
          <a:prstGeom prst="rect">
            <a:avLst/>
          </a:prstGeom>
        </p:spPr>
      </p:pic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22117050" y="23368000"/>
            <a:ext cx="8607029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411" name="Rectangle 99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62000" y="609600"/>
            <a:ext cx="32156400" cy="9525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38912" tIns="219456" rIns="438912" bIns="219456"/>
          <a:lstStyle/>
          <a:p>
            <a:pPr algn="ctr"/>
            <a:r>
              <a:rPr lang="el-GR" sz="8800" dirty="0">
                <a:solidFill>
                  <a:schemeClr val="bg1"/>
                </a:solidFill>
                <a:latin typeface="Candara"/>
                <a:cs typeface="Candara"/>
              </a:rPr>
              <a:t>Το Τμήμα Μαιευτικής ΑΘΗΝΑΣ</a:t>
            </a:r>
            <a:r>
              <a:rPr lang="en-US" sz="8800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8800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n-US" sz="8800" dirty="0">
                <a:solidFill>
                  <a:schemeClr val="bg1"/>
                </a:solidFill>
                <a:latin typeface="Candara"/>
                <a:cs typeface="Candara"/>
              </a:rPr>
              <a:t/>
            </a:r>
            <a:br>
              <a:rPr lang="en-US" sz="8800" dirty="0">
                <a:solidFill>
                  <a:schemeClr val="bg1"/>
                </a:solidFill>
                <a:latin typeface="Candara"/>
                <a:cs typeface="Candara"/>
              </a:rPr>
            </a:br>
            <a:r>
              <a:rPr lang="el-GR" sz="8800" dirty="0">
                <a:solidFill>
                  <a:schemeClr val="bg1"/>
                </a:solidFill>
                <a:latin typeface="Candara"/>
                <a:cs typeface="Candara"/>
              </a:rPr>
              <a:t>Η  Ελληνική Εταιρεία Προγεννητικής Αγωγής</a:t>
            </a:r>
            <a:br>
              <a:rPr lang="el-GR" sz="8800" dirty="0">
                <a:solidFill>
                  <a:schemeClr val="bg1"/>
                </a:solidFill>
                <a:latin typeface="Candara"/>
                <a:cs typeface="Candara"/>
              </a:rPr>
            </a:br>
            <a:r>
              <a:rPr lang="en-US" sz="8800" dirty="0">
                <a:solidFill>
                  <a:schemeClr val="bg1"/>
                </a:solidFill>
                <a:latin typeface="Candara"/>
                <a:cs typeface="Candara"/>
              </a:rPr>
              <a:t>H </a:t>
            </a:r>
            <a:r>
              <a:rPr lang="el-GR" sz="8800" dirty="0">
                <a:solidFill>
                  <a:schemeClr val="bg1"/>
                </a:solidFill>
                <a:latin typeface="Candara"/>
                <a:cs typeface="Candara"/>
              </a:rPr>
              <a:t>Παγκόσμια Οργάνωση ΟΜΑΕΠ</a:t>
            </a:r>
            <a:r>
              <a:rPr lang="en-US" sz="8800" dirty="0">
                <a:solidFill>
                  <a:schemeClr val="bg1"/>
                </a:solidFill>
                <a:latin typeface="Candara"/>
                <a:cs typeface="Candara"/>
              </a:rPr>
              <a:t/>
            </a:r>
            <a:br>
              <a:rPr lang="en-US" sz="8800" dirty="0">
                <a:solidFill>
                  <a:schemeClr val="bg1"/>
                </a:solidFill>
                <a:latin typeface="Candara"/>
                <a:cs typeface="Candara"/>
              </a:rPr>
            </a:br>
            <a:r>
              <a:rPr lang="el-GR" sz="8800" dirty="0">
                <a:solidFill>
                  <a:schemeClr val="bg1"/>
                </a:solidFill>
                <a:latin typeface="Candara"/>
                <a:cs typeface="Candara"/>
              </a:rPr>
              <a:t>σας προσκαλούν σε  Η Μ Ε Ρ Ι Δ Α,  με θέμα: </a:t>
            </a:r>
            <a:br>
              <a:rPr lang="el-GR" sz="8800" dirty="0">
                <a:solidFill>
                  <a:schemeClr val="bg1"/>
                </a:solidFill>
                <a:latin typeface="Candara"/>
                <a:cs typeface="Candara"/>
              </a:rPr>
            </a:br>
            <a:r>
              <a:rPr lang="el-GR" sz="11500" b="1" dirty="0">
                <a:solidFill>
                  <a:srgbClr val="FF0000"/>
                </a:solidFill>
                <a:latin typeface="Candara"/>
                <a:cs typeface="Candara"/>
              </a:rPr>
              <a:t>«</a:t>
            </a:r>
            <a:r>
              <a:rPr lang="fr-FR" sz="11500" b="1" dirty="0">
                <a:solidFill>
                  <a:srgbClr val="FF0000"/>
                </a:solidFill>
                <a:latin typeface="Candara"/>
                <a:cs typeface="Candara"/>
              </a:rPr>
              <a:t> </a:t>
            </a:r>
            <a:r>
              <a:rPr lang="el-GR" sz="11500" b="1" dirty="0">
                <a:solidFill>
                  <a:srgbClr val="FF0000"/>
                </a:solidFill>
                <a:latin typeface="Candara"/>
                <a:cs typeface="Candara"/>
              </a:rPr>
              <a:t>Προγεννητική Αγωγή</a:t>
            </a:r>
            <a:r>
              <a:rPr lang="en-US" sz="11500" b="1" dirty="0">
                <a:solidFill>
                  <a:srgbClr val="FF0000"/>
                </a:solidFill>
                <a:latin typeface="Candara"/>
                <a:cs typeface="Candara"/>
              </a:rPr>
              <a:t> </a:t>
            </a:r>
            <a:r>
              <a:rPr lang="el-GR" sz="11500" b="1" dirty="0">
                <a:solidFill>
                  <a:srgbClr val="FF0000"/>
                </a:solidFill>
                <a:latin typeface="Candara"/>
                <a:cs typeface="Candara"/>
              </a:rPr>
              <a:t>για ένα καλύτερο κόσμο »</a:t>
            </a:r>
            <a:br>
              <a:rPr lang="el-GR" sz="11500" b="1" dirty="0">
                <a:solidFill>
                  <a:srgbClr val="FF0000"/>
                </a:solidFill>
                <a:latin typeface="Candara"/>
                <a:cs typeface="Candara"/>
              </a:rPr>
            </a:br>
            <a:r>
              <a:rPr lang="el-GR" sz="8800" dirty="0">
                <a:solidFill>
                  <a:schemeClr val="bg1"/>
                </a:solidFill>
                <a:latin typeface="Candara"/>
                <a:cs typeface="Candara"/>
              </a:rPr>
              <a:t> </a:t>
            </a:r>
            <a:r>
              <a:rPr lang="en-US" sz="8800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8800" dirty="0">
                <a:solidFill>
                  <a:schemeClr val="bg1"/>
                </a:solidFill>
                <a:latin typeface="Candara"/>
                <a:cs typeface="Candara"/>
              </a:rPr>
              <a:t>για να δώσουμε στα παιδιά από τα θεμέλια της ύπαρξης  ΥΓΕΙΑ και ΑΞΙΕΣ  ΖΩΗΣ </a:t>
            </a:r>
            <a:endParaRPr lang="en-US" sz="8800" dirty="0">
              <a:solidFill>
                <a:schemeClr val="bg1"/>
              </a:solidFill>
              <a:latin typeface="Candara"/>
              <a:cs typeface="Candara"/>
            </a:endParaRPr>
          </a:p>
        </p:txBody>
      </p:sp>
      <p:sp>
        <p:nvSpPr>
          <p:cNvPr id="13424" name="Text Box 112"/>
          <p:cNvSpPr txBox="1">
            <a:spLocks noChangeArrowheads="1"/>
          </p:cNvSpPr>
          <p:nvPr/>
        </p:nvSpPr>
        <p:spPr bwMode="auto">
          <a:xfrm>
            <a:off x="28203525" y="1422400"/>
            <a:ext cx="2886075" cy="260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000">
                <a:solidFill>
                  <a:srgbClr val="000000"/>
                </a:solidFill>
                <a:latin typeface="Times New Roman" charset="0"/>
              </a:rPr>
              <a:t>￼</a:t>
            </a:r>
            <a:endParaRPr lang="en-US"/>
          </a:p>
        </p:txBody>
      </p:sp>
      <p:pic>
        <p:nvPicPr>
          <p:cNvPr id="16" name="Εικόνα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1645" y="0"/>
            <a:ext cx="4516755" cy="43386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3" name="Picture 2" descr="teiath 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43400" cy="4343400"/>
          </a:xfrm>
          <a:prstGeom prst="rect">
            <a:avLst/>
          </a:prstGeom>
        </p:spPr>
      </p:pic>
      <p:sp>
        <p:nvSpPr>
          <p:cNvPr id="18" name="Rectangle 99"/>
          <p:cNvSpPr txBox="1">
            <a:spLocks noChangeArrowheads="1"/>
          </p:cNvSpPr>
          <p:nvPr/>
        </p:nvSpPr>
        <p:spPr bwMode="auto">
          <a:xfrm>
            <a:off x="-63060" y="26212800"/>
            <a:ext cx="32953219" cy="5029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438912" tIns="219456" rIns="438912" bIns="219456" rtlCol="0" anchor="b" anchorCtr="0">
            <a:noAutofit/>
          </a:bodyPr>
          <a:lstStyle>
            <a:lvl1pPr algn="l" defTabSz="4389120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6822400"/>
            <a:ext cx="32918400" cy="1702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800" b="1" dirty="0">
                <a:solidFill>
                  <a:schemeClr val="bg1"/>
                </a:solidFill>
                <a:latin typeface="Candara"/>
                <a:cs typeface="Candara"/>
              </a:rPr>
              <a:t>Σ Υ Ν Τ Ο Ν Ι Σ Μ Ο Σ</a:t>
            </a:r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: </a:t>
            </a:r>
            <a:r>
              <a:rPr lang="el-GR" sz="4800" b="1" i="1" dirty="0">
                <a:solidFill>
                  <a:schemeClr val="bg1"/>
                </a:solidFill>
                <a:latin typeface="Candara"/>
                <a:cs typeface="Candara"/>
              </a:rPr>
              <a:t>Κατερίνα </a:t>
            </a:r>
            <a:r>
              <a:rPr lang="el-GR" sz="4800" b="1" i="1" dirty="0" err="1">
                <a:solidFill>
                  <a:schemeClr val="bg1"/>
                </a:solidFill>
                <a:latin typeface="Candara"/>
                <a:cs typeface="Candara"/>
              </a:rPr>
              <a:t>Λυκερίδου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 Καθηγήτρια </a:t>
            </a:r>
            <a:r>
              <a:rPr lang="en-US" sz="4800" i="1" dirty="0">
                <a:solidFill>
                  <a:schemeClr val="bg1"/>
                </a:solidFill>
                <a:latin typeface="Candara"/>
                <a:cs typeface="Candara"/>
              </a:rPr>
              <a:t>M</a:t>
            </a:r>
            <a:r>
              <a:rPr lang="el-GR" sz="4800" i="1" dirty="0" err="1">
                <a:solidFill>
                  <a:schemeClr val="bg1"/>
                </a:solidFill>
                <a:latin typeface="Candara"/>
                <a:cs typeface="Candara"/>
              </a:rPr>
              <a:t>αιευτικής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, Αναπληρώτρια  Προέδρου ΤΕΙ Αθήνας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b="1" i="1" dirty="0">
                <a:solidFill>
                  <a:schemeClr val="bg1"/>
                </a:solidFill>
                <a:latin typeface="Candara"/>
                <a:cs typeface="Candara"/>
              </a:rPr>
              <a:t>                                            Ιωάννα </a:t>
            </a:r>
            <a:r>
              <a:rPr lang="el-GR" sz="4800" b="1" i="1" dirty="0" err="1">
                <a:solidFill>
                  <a:schemeClr val="bg1"/>
                </a:solidFill>
                <a:latin typeface="Candara"/>
                <a:cs typeface="Candara"/>
              </a:rPr>
              <a:t>Μαρή</a:t>
            </a:r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  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ψυχολόγος, Πρόεδρος της </a:t>
            </a:r>
            <a:r>
              <a:rPr lang="el-GR" sz="4800" i="1" dirty="0" err="1">
                <a:solidFill>
                  <a:schemeClr val="bg1"/>
                </a:solidFill>
                <a:latin typeface="Candara"/>
                <a:cs typeface="Candara"/>
              </a:rPr>
              <a:t>Ελλ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. Εταιρείας  Προγεννητικής Αγωγής, Γεν. </a:t>
            </a:r>
            <a:r>
              <a:rPr lang="el-GR" sz="4800" i="1" dirty="0" err="1">
                <a:solidFill>
                  <a:schemeClr val="bg1"/>
                </a:solidFill>
                <a:latin typeface="Candara"/>
                <a:cs typeface="Candara"/>
              </a:rPr>
              <a:t>Γραμμ.ΟΜΑΕΠ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10-11 πμ</a:t>
            </a:r>
            <a:r>
              <a:rPr lang="en-US" sz="4800" dirty="0">
                <a:solidFill>
                  <a:schemeClr val="bg1"/>
                </a:solidFill>
                <a:latin typeface="Candara"/>
                <a:cs typeface="Candara"/>
              </a:rPr>
              <a:t>	</a:t>
            </a:r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    Εισαγωγή: Γιατί είναι αναγκαία μια προγεννητική αγωγή; Εξέλιξη επιστήμης και  ιδεών </a:t>
            </a:r>
            <a:r>
              <a:rPr lang="el-GR" sz="4800" b="1" i="1" u="sng" dirty="0">
                <a:solidFill>
                  <a:schemeClr val="bg1"/>
                </a:solidFill>
                <a:latin typeface="Candara"/>
                <a:cs typeface="Candara"/>
              </a:rPr>
              <a:t>Ιωάννα </a:t>
            </a:r>
            <a:r>
              <a:rPr lang="el-GR" sz="4800" b="1" i="1" u="sng" dirty="0" err="1">
                <a:solidFill>
                  <a:schemeClr val="bg1"/>
                </a:solidFill>
                <a:latin typeface="Candara"/>
                <a:cs typeface="Candara"/>
              </a:rPr>
              <a:t>Μαρή</a:t>
            </a:r>
            <a:endParaRPr lang="en-US" sz="4800" b="1" u="sng" dirty="0">
              <a:solidFill>
                <a:schemeClr val="bg1"/>
              </a:solidFill>
              <a:latin typeface="Candara"/>
              <a:cs typeface="Candara"/>
            </a:endParaRPr>
          </a:p>
          <a:p>
            <a:pPr marL="3568700" indent="-3568700"/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                         Το αγγλικό παράδειγμα και η διεθνής διεύρυνση. Μανιφέστο</a:t>
            </a:r>
            <a:r>
              <a:rPr lang="en-US" sz="4800" dirty="0">
                <a:solidFill>
                  <a:schemeClr val="bg1"/>
                </a:solidFill>
                <a:latin typeface="Candara"/>
                <a:cs typeface="Candara"/>
              </a:rPr>
              <a:t> “1001 critical days, the importance from  the</a:t>
            </a:r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</a:p>
          <a:p>
            <a:pPr marL="3568700" indent="-3568700"/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                         </a:t>
            </a:r>
            <a:r>
              <a:rPr lang="en-US" sz="4800" dirty="0">
                <a:solidFill>
                  <a:schemeClr val="bg1"/>
                </a:solidFill>
                <a:latin typeface="Candara"/>
                <a:cs typeface="Candara"/>
              </a:rPr>
              <a:t>conception to the age two ” - CEPPs (Early Parenting Principles)  </a:t>
            </a:r>
            <a:r>
              <a:rPr lang="en-US" sz="4800" b="1" u="sng" dirty="0">
                <a:solidFill>
                  <a:schemeClr val="bg1"/>
                </a:solidFill>
                <a:latin typeface="Candara"/>
                <a:cs typeface="Candara"/>
              </a:rPr>
              <a:t>Valerie Unite</a:t>
            </a:r>
            <a:r>
              <a:rPr lang="en-US" sz="4800" i="1" dirty="0">
                <a:solidFill>
                  <a:schemeClr val="bg1"/>
                </a:solidFill>
                <a:latin typeface="Candara"/>
                <a:cs typeface="Candara"/>
              </a:rPr>
              <a:t>,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4800" i="1" dirty="0" err="1">
                <a:solidFill>
                  <a:schemeClr val="bg1"/>
                </a:solidFill>
                <a:latin typeface="Candara"/>
                <a:cs typeface="Candara"/>
              </a:rPr>
              <a:t>αντιπρόσ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. ΟΜΑΕΠ  </a:t>
            </a:r>
            <a:r>
              <a:rPr lang="el-GR" sz="4800" i="1" dirty="0" err="1">
                <a:solidFill>
                  <a:schemeClr val="bg1"/>
                </a:solidFill>
                <a:latin typeface="Candara"/>
                <a:cs typeface="Candara"/>
              </a:rPr>
              <a:t>στ</a:t>
            </a:r>
            <a:r>
              <a:rPr lang="en-US" sz="4800" i="1" dirty="0">
                <a:solidFill>
                  <a:schemeClr val="bg1"/>
                </a:solidFill>
                <a:latin typeface="Candara"/>
                <a:cs typeface="Candara"/>
              </a:rPr>
              <a:t>o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ν  ΟΗΕ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pPr marL="3330575" indent="-3330575"/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11-12 πμ          Τα βιώματα και ο ψυχισμός της μητέρας και η επίδρασή τους στην ανάπτυξη του εμβρύου και</a:t>
            </a:r>
            <a:r>
              <a:rPr lang="en-US" sz="4800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στην   πορεία του τοκετού </a:t>
            </a:r>
            <a:r>
              <a:rPr lang="el-GR" sz="4800" b="1" u="sng" dirty="0">
                <a:solidFill>
                  <a:schemeClr val="bg1"/>
                </a:solidFill>
                <a:latin typeface="Candara"/>
                <a:cs typeface="Candara"/>
              </a:rPr>
              <a:t>Λαμπρινή Παλληκαρά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 Μαία, </a:t>
            </a:r>
            <a:r>
              <a:rPr lang="el-GR" sz="4800" i="1" dirty="0" smtClean="0">
                <a:solidFill>
                  <a:schemeClr val="bg1"/>
                </a:solidFill>
                <a:latin typeface="Candara"/>
                <a:cs typeface="Candara"/>
              </a:rPr>
              <a:t>συνεργάτης 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του Τμήματος Μαιευτικής Αθήνας</a:t>
            </a:r>
            <a:endParaRPr lang="en-US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pPr marL="3568700" indent="-3568700"/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                         Ψυχολογική προσαρμογή στην κύηση και προγεννητικός δεσμός μητέρας-εμβρύου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4800" b="1" u="sng" dirty="0" err="1">
                <a:solidFill>
                  <a:schemeClr val="bg1"/>
                </a:solidFill>
                <a:latin typeface="Candara"/>
                <a:cs typeface="Candara"/>
              </a:rPr>
              <a:t>Κλαίρη</a:t>
            </a:r>
            <a:r>
              <a:rPr lang="el-GR" sz="4800" b="1" u="sng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4800" b="1" u="sng" dirty="0" err="1">
                <a:solidFill>
                  <a:schemeClr val="bg1"/>
                </a:solidFill>
                <a:latin typeface="Candara"/>
                <a:cs typeface="Candara"/>
              </a:rPr>
              <a:t>Γουρουντή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</a:t>
            </a:r>
          </a:p>
          <a:p>
            <a:pPr marL="3568700" indent="-3568700"/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                         </a:t>
            </a:r>
            <a:r>
              <a:rPr lang="el-GR" sz="4800" i="1" dirty="0" err="1" smtClean="0">
                <a:solidFill>
                  <a:schemeClr val="bg1"/>
                </a:solidFill>
                <a:latin typeface="Candara"/>
                <a:cs typeface="Candara"/>
              </a:rPr>
              <a:t>Επ</a:t>
            </a:r>
            <a:r>
              <a:rPr lang="el-GR" sz="4800" i="1" dirty="0" smtClean="0">
                <a:solidFill>
                  <a:schemeClr val="bg1"/>
                </a:solidFill>
                <a:latin typeface="Candara"/>
                <a:cs typeface="Candara"/>
              </a:rPr>
              <a:t> .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Καθηγήτρια Μαιευτικής Αθήνας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                        Ο εγκέφαλος του εμβρύου ολοκληρώνεται στο φυσικό πέρας της εγκυμοσύνης, 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4800" b="1" i="1" u="sng" dirty="0">
                <a:solidFill>
                  <a:schemeClr val="bg1"/>
                </a:solidFill>
                <a:latin typeface="Candara"/>
                <a:cs typeface="Candara"/>
              </a:rPr>
              <a:t>Μυρτώ </a:t>
            </a:r>
            <a:r>
              <a:rPr lang="el-GR" sz="4800" b="1" i="1" u="sng" dirty="0" err="1" smtClean="0">
                <a:solidFill>
                  <a:schemeClr val="bg1"/>
                </a:solidFill>
                <a:latin typeface="Candara"/>
                <a:cs typeface="Candara"/>
              </a:rPr>
              <a:t>Παλυπόρτη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 Μαία 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                        Μουσική και εγκυμοσύνη,  </a:t>
            </a:r>
            <a:r>
              <a:rPr lang="el-GR" sz="4800" b="1" i="1" u="sng" dirty="0">
                <a:solidFill>
                  <a:schemeClr val="bg1"/>
                </a:solidFill>
                <a:latin typeface="Candara"/>
                <a:cs typeface="Candara"/>
              </a:rPr>
              <a:t>Χριστίνα </a:t>
            </a:r>
            <a:r>
              <a:rPr lang="el-GR" sz="4800" b="1" i="1" u="sng" dirty="0" err="1">
                <a:solidFill>
                  <a:schemeClr val="bg1"/>
                </a:solidFill>
                <a:latin typeface="Candara"/>
                <a:cs typeface="Candara"/>
              </a:rPr>
              <a:t>Μύστακα-Δέλλιου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 πιανίστα, </a:t>
            </a:r>
            <a:r>
              <a:rPr lang="en-US" sz="4800" i="1" dirty="0" err="1">
                <a:solidFill>
                  <a:schemeClr val="bg1"/>
                </a:solidFill>
                <a:latin typeface="Candara"/>
                <a:cs typeface="Candara"/>
              </a:rPr>
              <a:t>concertiste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 </a:t>
            </a:r>
            <a:r>
              <a:rPr lang="el-GR" sz="4800" i="1" dirty="0" err="1">
                <a:solidFill>
                  <a:schemeClr val="bg1"/>
                </a:solidFill>
                <a:latin typeface="Candara"/>
                <a:cs typeface="Candara"/>
              </a:rPr>
              <a:t>Διευθ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. Απολλώνιου Ωδείου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 12-1 μμ          Η επίδραση του περιβάλλοντος στο φυτικό και ζωικό βασίλειο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4800" b="1" i="1" u="sng" dirty="0">
                <a:solidFill>
                  <a:schemeClr val="bg1"/>
                </a:solidFill>
                <a:latin typeface="Candara"/>
                <a:cs typeface="Candara"/>
              </a:rPr>
              <a:t>Γεώργιος Σαρλής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 </a:t>
            </a:r>
            <a:r>
              <a:rPr lang="el-GR" sz="4800" i="1" dirty="0" err="1">
                <a:solidFill>
                  <a:schemeClr val="bg1"/>
                </a:solidFill>
                <a:latin typeface="Candara"/>
                <a:cs typeface="Candara"/>
              </a:rPr>
              <a:t>Ομότ</a:t>
            </a:r>
            <a:r>
              <a:rPr lang="el-GR" sz="4800" i="1" dirty="0" smtClean="0">
                <a:solidFill>
                  <a:schemeClr val="bg1"/>
                </a:solidFill>
                <a:latin typeface="Candara"/>
                <a:cs typeface="Candara"/>
              </a:rPr>
              <a:t>. Καθ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. Γεωπονικού </a:t>
            </a:r>
            <a:r>
              <a:rPr lang="el-GR" sz="4800" i="1" dirty="0" err="1">
                <a:solidFill>
                  <a:schemeClr val="bg1"/>
                </a:solidFill>
                <a:latin typeface="Candara"/>
                <a:cs typeface="Candara"/>
              </a:rPr>
              <a:t>Πανεπ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                        </a:t>
            </a:r>
            <a:r>
              <a:rPr lang="en-US" sz="4800" i="1" dirty="0" err="1">
                <a:solidFill>
                  <a:schemeClr val="bg1"/>
                </a:solidFill>
                <a:latin typeface="Candara"/>
                <a:cs typeface="Candara"/>
              </a:rPr>
              <a:t>Ότ</a:t>
            </a:r>
            <a:r>
              <a:rPr lang="en-US" sz="4800" i="1" dirty="0">
                <a:solidFill>
                  <a:schemeClr val="bg1"/>
                </a:solidFill>
                <a:latin typeface="Candara"/>
                <a:cs typeface="Candara"/>
              </a:rPr>
              <a:t>αν η προγεννητική αγωγή γίνεται πράξη. </a:t>
            </a:r>
            <a:r>
              <a:rPr lang="en-US" sz="4800" i="1" dirty="0" err="1">
                <a:solidFill>
                  <a:schemeClr val="bg1"/>
                </a:solidFill>
                <a:latin typeface="Candara"/>
                <a:cs typeface="Candara"/>
              </a:rPr>
              <a:t>Εμ</a:t>
            </a:r>
            <a:r>
              <a:rPr lang="en-US" sz="4800" i="1" dirty="0">
                <a:solidFill>
                  <a:schemeClr val="bg1"/>
                </a:solidFill>
                <a:latin typeface="Candara"/>
                <a:cs typeface="Candara"/>
              </a:rPr>
              <a:t>πειρία μιας νέας μητέρας, Γωγώ Γιαμπουράνη, Τεχνολόγος τροφίμων, 		          ποιήτρια.</a:t>
            </a:r>
          </a:p>
          <a:p>
            <a:r>
              <a:rPr lang="en-US" sz="4800" i="1" dirty="0">
                <a:solidFill>
                  <a:schemeClr val="bg1"/>
                </a:solidFill>
                <a:latin typeface="Candara"/>
                <a:cs typeface="Candara"/>
              </a:rPr>
              <a:t>                         </a:t>
            </a:r>
            <a:r>
              <a:rPr lang="fr-FR" sz="4800" i="1" dirty="0" smtClean="0">
                <a:solidFill>
                  <a:schemeClr val="bg1"/>
                </a:solidFill>
                <a:latin typeface="Candara"/>
                <a:cs typeface="Candara"/>
              </a:rPr>
              <a:t>E</a:t>
            </a:r>
            <a:r>
              <a:rPr lang="el-GR" sz="4800" i="1" dirty="0" smtClean="0">
                <a:solidFill>
                  <a:schemeClr val="bg1"/>
                </a:solidFill>
                <a:latin typeface="Candara"/>
                <a:cs typeface="Candara"/>
              </a:rPr>
              <a:t> - </a:t>
            </a:r>
            <a:r>
              <a:rPr lang="fr-FR" sz="4800" i="1" dirty="0" err="1" smtClean="0">
                <a:solidFill>
                  <a:schemeClr val="bg1"/>
                </a:solidFill>
                <a:latin typeface="Candara"/>
                <a:cs typeface="Candara"/>
              </a:rPr>
              <a:t>learning</a:t>
            </a:r>
            <a:r>
              <a:rPr lang="fr-FR" sz="4800" i="1" dirty="0" smtClean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πρόγραμμα Προγεννητικής Αγωγής</a:t>
            </a:r>
            <a:r>
              <a:rPr lang="el-GR" sz="4800" dirty="0">
                <a:solidFill>
                  <a:schemeClr val="bg1"/>
                </a:solidFill>
                <a:latin typeface="Candara"/>
                <a:cs typeface="Candara"/>
              </a:rPr>
              <a:t> , </a:t>
            </a:r>
            <a:r>
              <a:rPr lang="el-GR" sz="4800" b="1" i="1" u="sng" dirty="0">
                <a:solidFill>
                  <a:schemeClr val="bg1"/>
                </a:solidFill>
                <a:latin typeface="Candara"/>
                <a:cs typeface="Candara"/>
              </a:rPr>
              <a:t>Dr. </a:t>
            </a:r>
            <a:r>
              <a:rPr lang="el-GR" sz="4800" b="1" i="1" u="sng" dirty="0" err="1">
                <a:solidFill>
                  <a:schemeClr val="bg1"/>
                </a:solidFill>
                <a:latin typeface="Candara"/>
                <a:cs typeface="Candara"/>
              </a:rPr>
              <a:t>Lavinia</a:t>
            </a:r>
            <a:r>
              <a:rPr lang="el-GR" sz="4800" b="1" i="1" u="sng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4800" b="1" i="1" u="sng" dirty="0" err="1">
                <a:solidFill>
                  <a:schemeClr val="bg1"/>
                </a:solidFill>
                <a:latin typeface="Candara"/>
                <a:cs typeface="Candara"/>
              </a:rPr>
              <a:t>Nanu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 Αντιπρόεδρος της ΟΜΑΕΠ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b="1" i="1" dirty="0" smtClean="0">
                <a:solidFill>
                  <a:schemeClr val="bg1"/>
                </a:solidFill>
                <a:latin typeface="Candara"/>
                <a:cs typeface="Candara"/>
              </a:rPr>
              <a:t>1-2 μμ             </a:t>
            </a:r>
            <a:r>
              <a:rPr lang="el-GR" sz="4800" b="1" i="1" u="sng" dirty="0">
                <a:solidFill>
                  <a:schemeClr val="bg1"/>
                </a:solidFill>
                <a:latin typeface="Candara"/>
                <a:cs typeface="Candara"/>
              </a:rPr>
              <a:t>Δ ι ά λ ε ι μ μ α:  αναψυκτικά,  μουσική από το</a:t>
            </a:r>
            <a:r>
              <a:rPr lang="el-GR" sz="4800" b="1" u="sng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4800" b="1" i="1" u="sng" dirty="0">
                <a:solidFill>
                  <a:schemeClr val="bg1"/>
                </a:solidFill>
                <a:latin typeface="Candara"/>
                <a:cs typeface="Candara"/>
              </a:rPr>
              <a:t>Απολλώνιο Ωδείο Χριστίνα Μύστακα-</a:t>
            </a:r>
            <a:r>
              <a:rPr lang="el-GR" sz="4800" b="1" i="1" u="sng" dirty="0" err="1">
                <a:solidFill>
                  <a:schemeClr val="bg1"/>
                </a:solidFill>
                <a:latin typeface="Candara"/>
                <a:cs typeface="Candara"/>
              </a:rPr>
              <a:t>Δέλλιου</a:t>
            </a:r>
            <a:endParaRPr lang="el-GR" sz="4800" b="1" u="sng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2-3 </a:t>
            </a:r>
            <a:r>
              <a:rPr lang="el-GR" sz="4800" i="1" dirty="0" err="1">
                <a:solidFill>
                  <a:schemeClr val="bg1"/>
                </a:solidFill>
                <a:latin typeface="Candara"/>
                <a:cs typeface="Candara"/>
              </a:rPr>
              <a:t>μμ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            Η αγωγή της γυναίκας, θεμέλιο Υγείας και κοινωνικής Ευημερίας, </a:t>
            </a:r>
            <a:r>
              <a:rPr lang="el-GR" sz="4800" b="1" i="1" u="sng" dirty="0">
                <a:solidFill>
                  <a:schemeClr val="bg1"/>
                </a:solidFill>
                <a:latin typeface="Candara"/>
                <a:cs typeface="Candara"/>
              </a:rPr>
              <a:t>Μαλαματένια </a:t>
            </a:r>
            <a:r>
              <a:rPr lang="el-GR" sz="4800" b="1" i="1" u="sng" dirty="0" err="1">
                <a:solidFill>
                  <a:schemeClr val="bg1"/>
                </a:solidFill>
                <a:latin typeface="Candara"/>
                <a:cs typeface="Candara"/>
              </a:rPr>
              <a:t>Ρούλια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 Εκπαιδευτικός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                       Προγεννητική Αγωγή, επιστήμη θεμέλιο της διάδοσης των αξιών της ζωής, </a:t>
            </a:r>
            <a:r>
              <a:rPr lang="el-GR" sz="4800" b="1" i="1" u="sng" dirty="0" err="1">
                <a:solidFill>
                  <a:schemeClr val="bg1"/>
                </a:solidFill>
                <a:latin typeface="Candara"/>
                <a:cs typeface="Candara"/>
              </a:rPr>
              <a:t>Βικτώρια</a:t>
            </a:r>
            <a:r>
              <a:rPr lang="el-GR" sz="4800" b="1" i="1" u="sng" dirty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el-GR" sz="4800" b="1" i="1" u="sng" dirty="0" err="1">
                <a:solidFill>
                  <a:schemeClr val="bg1"/>
                </a:solidFill>
                <a:latin typeface="Candara"/>
                <a:cs typeface="Candara"/>
              </a:rPr>
              <a:t>Βιβιλάκη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 </a:t>
            </a:r>
            <a:r>
              <a:rPr lang="el-GR" sz="4800" i="1" dirty="0" err="1">
                <a:solidFill>
                  <a:schemeClr val="bg1"/>
                </a:solidFill>
                <a:latin typeface="Candara"/>
                <a:cs typeface="Candara"/>
              </a:rPr>
              <a:t>Επ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. Καθηγήτρια    </a:t>
            </a:r>
          </a:p>
          <a:p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                       Μαιευτικής Αθήνας,  Πρόεδρος Συλλόγου Επιστημόνων Μαιών Μαιευτών Αθήνας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                        Σύνθεση  </a:t>
            </a:r>
            <a:r>
              <a:rPr lang="en-US" sz="4800" i="1" dirty="0">
                <a:solidFill>
                  <a:schemeClr val="bg1"/>
                </a:solidFill>
                <a:latin typeface="Candara"/>
                <a:cs typeface="Candara"/>
              </a:rPr>
              <a:t>Gheorghe Anton</a:t>
            </a:r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, Πρόεδρος της ΟΜΑΕΠ</a:t>
            </a:r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800" i="1" dirty="0">
                <a:solidFill>
                  <a:schemeClr val="bg1"/>
                </a:solidFill>
                <a:latin typeface="Candara"/>
                <a:cs typeface="Candara"/>
              </a:rPr>
              <a:t>3-5 μμ            Συζήτηση με το κοινό</a:t>
            </a:r>
          </a:p>
          <a:p>
            <a:endParaRPr lang="el-GR" sz="4800" dirty="0">
              <a:solidFill>
                <a:schemeClr val="bg1"/>
              </a:solidFill>
              <a:latin typeface="Candara"/>
              <a:cs typeface="Candara"/>
            </a:endParaRPr>
          </a:p>
          <a:p>
            <a:r>
              <a:rPr lang="el-GR" sz="4400" b="1" dirty="0">
                <a:solidFill>
                  <a:schemeClr val="bg1"/>
                </a:solidFill>
                <a:latin typeface="Candara"/>
                <a:cs typeface="Candara"/>
              </a:rPr>
              <a:t>Η εκδήλωση θα πλαισιωθεί με μουσική από μαθητές του Απολλώνιου Ωδείου και με έκθεση πινάκων Προγεννητικής Αγωγής</a:t>
            </a:r>
          </a:p>
        </p:txBody>
      </p:sp>
      <p:sp>
        <p:nvSpPr>
          <p:cNvPr id="5" name="Rectangle 4"/>
          <p:cNvSpPr/>
          <p:nvPr/>
        </p:nvSpPr>
        <p:spPr>
          <a:xfrm>
            <a:off x="-1" y="10193633"/>
            <a:ext cx="1592580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7200" b="1" dirty="0">
                <a:solidFill>
                  <a:schemeClr val="accent6"/>
                </a:solidFill>
                <a:latin typeface="Candara"/>
                <a:cs typeface="Candara"/>
              </a:rPr>
              <a:t>ΔΕΥΤΕΡΑ 10 ΟΚΤΩΒΡΙΟΥ 2016</a:t>
            </a:r>
            <a:endParaRPr lang="en-US" sz="7200" b="1" dirty="0">
              <a:solidFill>
                <a:schemeClr val="accent6"/>
              </a:solidFill>
              <a:latin typeface="Candara"/>
              <a:cs typeface="Candara"/>
            </a:endParaRPr>
          </a:p>
          <a:p>
            <a:r>
              <a:rPr lang="el-GR" sz="7200" b="1" dirty="0">
                <a:solidFill>
                  <a:schemeClr val="accent6"/>
                </a:solidFill>
                <a:latin typeface="Candara"/>
                <a:cs typeface="Candara"/>
              </a:rPr>
              <a:t>Αμφιθέατρο του ΤΕΙ ΑΘΗΝΑΣ, </a:t>
            </a:r>
            <a:endParaRPr lang="en-US" sz="7200" b="1" dirty="0">
              <a:solidFill>
                <a:schemeClr val="accent6"/>
              </a:solidFill>
              <a:latin typeface="Candara"/>
              <a:cs typeface="Candara"/>
            </a:endParaRPr>
          </a:p>
          <a:p>
            <a:r>
              <a:rPr lang="en-US" sz="7200" b="1" dirty="0">
                <a:solidFill>
                  <a:schemeClr val="accent6"/>
                </a:solidFill>
                <a:latin typeface="Candara"/>
                <a:cs typeface="Candara"/>
              </a:rPr>
              <a:t>O</a:t>
            </a:r>
            <a:r>
              <a:rPr lang="el-GR" sz="7200" b="1" dirty="0" err="1">
                <a:solidFill>
                  <a:schemeClr val="accent6"/>
                </a:solidFill>
                <a:latin typeface="Candara"/>
                <a:cs typeface="Candara"/>
              </a:rPr>
              <a:t>δός</a:t>
            </a:r>
            <a:r>
              <a:rPr lang="el-GR" sz="7200" b="1" dirty="0">
                <a:solidFill>
                  <a:schemeClr val="accent6"/>
                </a:solidFill>
                <a:latin typeface="Candara"/>
                <a:cs typeface="Candara"/>
              </a:rPr>
              <a:t> </a:t>
            </a:r>
            <a:r>
              <a:rPr lang="el-GR" sz="7200" b="1" dirty="0" err="1">
                <a:solidFill>
                  <a:schemeClr val="accent6"/>
                </a:solidFill>
                <a:latin typeface="Candara"/>
                <a:cs typeface="Candara"/>
              </a:rPr>
              <a:t>Αγ</a:t>
            </a:r>
            <a:r>
              <a:rPr lang="el-GR" sz="7200" b="1" dirty="0">
                <a:solidFill>
                  <a:schemeClr val="accent6"/>
                </a:solidFill>
                <a:latin typeface="Candara"/>
                <a:cs typeface="Candara"/>
              </a:rPr>
              <a:t>. Σπυρίδωνος Αιγάλεω </a:t>
            </a:r>
            <a:endParaRPr lang="en-US" sz="7200" b="1" dirty="0">
              <a:solidFill>
                <a:schemeClr val="accent6"/>
              </a:solidFill>
              <a:latin typeface="Candara"/>
              <a:cs typeface="Candara"/>
            </a:endParaRPr>
          </a:p>
          <a:p>
            <a:r>
              <a:rPr lang="en-US" sz="7200" b="1" dirty="0">
                <a:solidFill>
                  <a:schemeClr val="accent6"/>
                </a:solidFill>
                <a:latin typeface="Candara"/>
                <a:cs typeface="Candara"/>
              </a:rPr>
              <a:t>E</a:t>
            </a:r>
            <a:r>
              <a:rPr lang="el-GR" sz="7200" b="1" dirty="0" err="1">
                <a:solidFill>
                  <a:schemeClr val="accent6"/>
                </a:solidFill>
                <a:latin typeface="Candara"/>
                <a:cs typeface="Candara"/>
              </a:rPr>
              <a:t>ίσοδος</a:t>
            </a:r>
            <a:r>
              <a:rPr lang="el-GR" sz="7200" b="1" dirty="0">
                <a:solidFill>
                  <a:schemeClr val="accent6"/>
                </a:solidFill>
                <a:latin typeface="Candara"/>
                <a:cs typeface="Candara"/>
              </a:rPr>
              <a:t> ελεύθερη</a:t>
            </a:r>
            <a:endParaRPr lang="el-GR" sz="7200" dirty="0">
              <a:solidFill>
                <a:schemeClr val="accent6"/>
              </a:solidFill>
              <a:latin typeface="Candara"/>
              <a:cs typeface="Candara"/>
            </a:endParaRPr>
          </a:p>
          <a:p>
            <a:r>
              <a:rPr lang="el-GR" sz="8800" b="1" dirty="0">
                <a:solidFill>
                  <a:schemeClr val="bg1"/>
                </a:solidFill>
                <a:latin typeface="Candara"/>
                <a:cs typeface="Candara"/>
              </a:rPr>
              <a:t> </a:t>
            </a:r>
            <a:endParaRPr lang="el-GR" sz="8800" dirty="0">
              <a:solidFill>
                <a:schemeClr val="bg1"/>
              </a:solidFill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spiration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Inspiration.thmx</Template>
  <TotalTime>110</TotalTime>
  <Words>65</Words>
  <Application>Microsoft Office PowerPoint</Application>
  <PresentationFormat>Προσαρμογή</PresentationFormat>
  <Paragraphs>29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Inspiration</vt:lpstr>
      <vt:lpstr>Το Τμήμα Μαιευτικής ΑΘΗΝΑΣ   Η  Ελληνική Εταιρεία Προγεννητικής Αγωγής H Παγκόσμια Οργάνωση ΟΜΑΕΠ σας προσκαλούν σε  Η Μ Ε Ρ Ι Δ Α,  με θέμα:  « Προγεννητική Αγωγή για ένα καλύτερο κόσμο »   για να δώσουμε στα παιδιά από τα θεμέλια της ύπαρξης  ΥΓΕΙΑ και ΑΞΙΕΣ  ΖΩΗΣ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Τμήμα Μαιευτικής ΑΘΗΝΑΣ   Η  Ελληνική Εταιρεία Προγεννητικής Αγωγής H Παγκόσμια Οργάνωση ΟΜΑΕΠ</dc:title>
  <dc:creator>Christina</dc:creator>
  <cp:lastModifiedBy>user</cp:lastModifiedBy>
  <cp:revision>13</cp:revision>
  <dcterms:created xsi:type="dcterms:W3CDTF">2005-08-26T15:31:15Z</dcterms:created>
  <dcterms:modified xsi:type="dcterms:W3CDTF">2016-09-28T20:43:38Z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TC100214111033</vt:lpwstr>
  </property>
</Properties>
</file>