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afeiriou,Eleni,ATHENS,GMHR" initials="Z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imitra.alexiou@gr.nestle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mailto:eleni.zafeiriou@gr.nestle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mylonasgeorge\Desktop\nestle-aggelia-foo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3543299"/>
            <a:ext cx="9115425" cy="3311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Placeholder 1"/>
          <p:cNvSpPr txBox="1">
            <a:spLocks/>
          </p:cNvSpPr>
          <p:nvPr/>
        </p:nvSpPr>
        <p:spPr>
          <a:xfrm>
            <a:off x="1413400" y="535141"/>
            <a:ext cx="6096000" cy="3565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r>
              <a:rPr lang="en-US" sz="2000" b="1" dirty="0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 </a:t>
            </a:r>
            <a:r>
              <a:rPr lang="en-US" sz="2000" b="1" dirty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T.E.I. </a:t>
            </a:r>
            <a:r>
              <a:rPr lang="en-US" sz="2000" b="1" dirty="0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student </a:t>
            </a:r>
            <a:r>
              <a:rPr lang="en-US" sz="2000" b="1" dirty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for an </a:t>
            </a:r>
            <a:r>
              <a:rPr lang="en-US" sz="2000" b="1" dirty="0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Internship in:</a:t>
            </a:r>
            <a:endParaRPr lang="el-GR" sz="2000" b="1" dirty="0">
              <a:solidFill>
                <a:srgbClr val="F5B86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itle Placeholder 1"/>
          <p:cNvSpPr txBox="1">
            <a:spLocks/>
          </p:cNvSpPr>
          <p:nvPr/>
        </p:nvSpPr>
        <p:spPr>
          <a:xfrm>
            <a:off x="2578280" y="922952"/>
            <a:ext cx="3987441" cy="353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endParaRPr lang="en-US" sz="1800" b="1" dirty="0" smtClean="0">
              <a:solidFill>
                <a:srgbClr val="F5B86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r>
              <a:rPr lang="en-US" sz="1800" b="1" i="1" dirty="0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Accounting</a:t>
            </a:r>
            <a:r>
              <a:rPr lang="en-US" sz="1800" b="1" dirty="0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b="1" i="1" dirty="0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(Head offices, </a:t>
            </a:r>
            <a:r>
              <a:rPr lang="en-US" sz="1600" b="1" i="1" dirty="0" err="1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Marousi</a:t>
            </a:r>
            <a:r>
              <a:rPr lang="en-US" sz="1600" b="1" i="1" dirty="0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1600" b="1" i="1" dirty="0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marL="285750" indent="-285750" algn="l">
              <a:buFontTx/>
              <a:buChar char="-"/>
            </a:pPr>
            <a:endParaRPr lang="el-GR" sz="1800" b="1" dirty="0">
              <a:solidFill>
                <a:srgbClr val="F5B86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 Placeholder 5"/>
          <p:cNvSpPr txBox="1">
            <a:spLocks/>
          </p:cNvSpPr>
          <p:nvPr/>
        </p:nvSpPr>
        <p:spPr>
          <a:xfrm>
            <a:off x="619467" y="2475764"/>
            <a:ext cx="8229600" cy="1334236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Clr>
                <a:srgbClr val="1B5B98"/>
              </a:buClr>
              <a:buFont typeface="Arial" pitchFamily="34" charset="0"/>
              <a:buChar char="•"/>
            </a:pPr>
            <a:endParaRPr lang="en-US" sz="1400" dirty="0">
              <a:solidFill>
                <a:srgbClr val="56595B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Title Placeholder 1"/>
          <p:cNvSpPr txBox="1">
            <a:spLocks/>
          </p:cNvSpPr>
          <p:nvPr/>
        </p:nvSpPr>
        <p:spPr>
          <a:xfrm>
            <a:off x="3406668" y="3543299"/>
            <a:ext cx="2359237" cy="353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r>
              <a:rPr lang="en-US" sz="1600" b="1" dirty="0" smtClean="0">
                <a:solidFill>
                  <a:srgbClr val="032C5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Candidate Profile</a:t>
            </a:r>
            <a:endParaRPr lang="el-GR" sz="1600" b="1" dirty="0">
              <a:solidFill>
                <a:srgbClr val="032C5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Text Placeholder 5"/>
          <p:cNvSpPr txBox="1">
            <a:spLocks/>
          </p:cNvSpPr>
          <p:nvPr/>
        </p:nvSpPr>
        <p:spPr>
          <a:xfrm>
            <a:off x="1333500" y="3987342"/>
            <a:ext cx="6362700" cy="23622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1B5B98"/>
              </a:buClr>
              <a:buSzPct val="110000"/>
              <a:buFont typeface="Arial" pitchFamily="34" charset="0"/>
              <a:buChar char="•"/>
              <a:defRPr sz="1600" kern="1200" baseline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 baseline="0">
                <a:solidFill>
                  <a:schemeClr val="tx1"/>
                </a:solidFill>
                <a:latin typeface="Univers 45 Light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Univers 45 Light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 baseline="0">
                <a:solidFill>
                  <a:schemeClr val="tx1"/>
                </a:solidFill>
                <a:latin typeface="Univers 45 Light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 baseline="0">
                <a:solidFill>
                  <a:schemeClr val="tx1"/>
                </a:solidFill>
                <a:latin typeface="Univers 45 Light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>
                  <a:lumMod val="75000"/>
                </a:schemeClr>
              </a:buClr>
            </a:pPr>
            <a:r>
              <a:rPr lang="en-US" sz="1400" dirty="0"/>
              <a:t>Studies in </a:t>
            </a:r>
            <a:r>
              <a:rPr lang="en-US" sz="1400" dirty="0" smtClean="0"/>
              <a:t>Business Administration or Finance/Accounting 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en-US" sz="1400" dirty="0" smtClean="0"/>
              <a:t>Entitled to an Internship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en-US" sz="1400" dirty="0" smtClean="0"/>
              <a:t>Strong </a:t>
            </a:r>
            <a:r>
              <a:rPr lang="en-US" sz="1400" dirty="0"/>
              <a:t>communication skills are required</a:t>
            </a:r>
            <a:endParaRPr lang="el-GR" sz="1400" dirty="0"/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en-US" sz="1400" dirty="0" smtClean="0"/>
              <a:t>Fluency </a:t>
            </a:r>
            <a:r>
              <a:rPr lang="en-US" sz="1400" dirty="0"/>
              <a:t>in English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en-US" sz="1400" dirty="0"/>
              <a:t>Good PC </a:t>
            </a:r>
            <a:r>
              <a:rPr lang="en-US" sz="1400" dirty="0" smtClean="0"/>
              <a:t>skills</a:t>
            </a:r>
            <a:endParaRPr lang="en-US" sz="1400" dirty="0"/>
          </a:p>
          <a:p>
            <a:pPr>
              <a:buClr>
                <a:schemeClr val="accent1">
                  <a:lumMod val="75000"/>
                </a:schemeClr>
              </a:buClr>
            </a:pPr>
            <a:endParaRPr lang="el-GR" sz="1400" dirty="0"/>
          </a:p>
          <a:p>
            <a:pPr marL="0" indent="0">
              <a:lnSpc>
                <a:spcPct val="80000"/>
              </a:lnSpc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en-US" sz="1400" dirty="0" smtClean="0"/>
              <a:t>To </a:t>
            </a:r>
            <a:r>
              <a:rPr lang="en-US" sz="1400" dirty="0"/>
              <a:t>apply for this Internship send your CV to the following </a:t>
            </a:r>
            <a:r>
              <a:rPr lang="en-US" sz="1400" dirty="0" smtClean="0"/>
              <a:t>address </a:t>
            </a:r>
            <a:r>
              <a:rPr lang="en-US" sz="1400" dirty="0"/>
              <a:t>: </a:t>
            </a:r>
            <a:endParaRPr lang="el-GR" sz="1400" dirty="0"/>
          </a:p>
          <a:p>
            <a:pPr>
              <a:lnSpc>
                <a:spcPct val="80000"/>
              </a:lnSpc>
              <a:buClr>
                <a:schemeClr val="accent1">
                  <a:lumMod val="75000"/>
                </a:schemeClr>
              </a:buClr>
              <a:defRPr/>
            </a:pPr>
            <a:endParaRPr lang="en-US" sz="1400" dirty="0"/>
          </a:p>
          <a:p>
            <a:pPr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 charset="0"/>
              <a:buChar char="•"/>
              <a:defRPr/>
            </a:pPr>
            <a:r>
              <a:rPr lang="en-US" sz="1400" dirty="0">
                <a:hlinkClick r:id="rId3"/>
              </a:rPr>
              <a:t>dimitra.alexiou@gr.nestle.com</a:t>
            </a:r>
            <a:r>
              <a:rPr lang="en-US" sz="1400" dirty="0"/>
              <a:t>  </a:t>
            </a:r>
            <a:r>
              <a:rPr lang="en-US" sz="1400" dirty="0" err="1" smtClean="0"/>
              <a:t>Ms</a:t>
            </a:r>
            <a:r>
              <a:rPr lang="en-US" sz="1400" dirty="0" smtClean="0"/>
              <a:t> </a:t>
            </a:r>
            <a:r>
              <a:rPr lang="en-US" sz="1400" dirty="0"/>
              <a:t>Mimi </a:t>
            </a:r>
            <a:r>
              <a:rPr lang="en-US" sz="1400" dirty="0" err="1"/>
              <a:t>Alexiou</a:t>
            </a:r>
            <a:endParaRPr lang="el-GR" sz="1400" dirty="0">
              <a:hlinkClick r:id="rId4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400" dirty="0" smtClean="0"/>
              <a:t>       </a:t>
            </a:r>
            <a:r>
              <a:rPr lang="en-US" sz="1400" dirty="0"/>
              <a:t>Human Resources Department : </a:t>
            </a:r>
            <a:r>
              <a:rPr lang="el-GR" sz="1400" dirty="0"/>
              <a:t>210 6884111</a:t>
            </a:r>
            <a:endParaRPr lang="en-US" sz="1400" dirty="0"/>
          </a:p>
        </p:txBody>
      </p:sp>
      <p:pic>
        <p:nvPicPr>
          <p:cNvPr id="1026" name="Picture 2" descr="C:\Users\mylonasgeorge\Desktop\desktop work\PPT Nestle\nestl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6200"/>
            <a:ext cx="1676403" cy="86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679769" y="1952719"/>
            <a:ext cx="178446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Job Description</a:t>
            </a:r>
            <a:endParaRPr lang="en-US" sz="1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itle Placeholder 1"/>
          <p:cNvSpPr txBox="1">
            <a:spLocks/>
          </p:cNvSpPr>
          <p:nvPr/>
        </p:nvSpPr>
        <p:spPr>
          <a:xfrm>
            <a:off x="1385887" y="1433016"/>
            <a:ext cx="6324600" cy="353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r>
              <a:rPr lang="en-US" sz="1400" b="1" i="1" dirty="0" smtClean="0">
                <a:solidFill>
                  <a:srgbClr val="00B0F0"/>
                </a:solidFill>
                <a:latin typeface="Segoe Print" panose="02000600000000000000" pitchFamily="2" charset="0"/>
                <a:ea typeface="Tahoma" pitchFamily="34" charset="0"/>
                <a:cs typeface="Tahoma" pitchFamily="34" charset="0"/>
              </a:rPr>
              <a:t>      “I want to create a better world and build a better business “</a:t>
            </a:r>
            <a:endParaRPr lang="el-GR" sz="1400" b="1" i="1" dirty="0">
              <a:solidFill>
                <a:srgbClr val="00B0F0"/>
              </a:solidFill>
              <a:latin typeface="Segoe Print" panose="02000600000000000000" pitchFamily="2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47800" y="2344096"/>
            <a:ext cx="6248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Invoice </a:t>
            </a:r>
            <a:r>
              <a:rPr lang="en-US" sz="1400" dirty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posting and control of fiscal documents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Reconcile </a:t>
            </a:r>
            <a:r>
              <a:rPr lang="en-US" sz="1400" dirty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inventory and purchasing GL accounts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Account </a:t>
            </a:r>
            <a:r>
              <a:rPr lang="en-US" sz="1400" dirty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receivables –  issues manual invoices and records transactions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en-US" sz="1400" dirty="0" smtClean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concerning </a:t>
            </a:r>
            <a:r>
              <a:rPr lang="en-US" sz="1400" dirty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non trade </a:t>
            </a:r>
            <a:r>
              <a:rPr lang="en-US" sz="1400" dirty="0" smtClean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receivables</a:t>
            </a:r>
            <a:endParaRPr lang="en-US" sz="1400" dirty="0">
              <a:solidFill>
                <a:srgbClr val="56595B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Title Placeholder 1"/>
          <p:cNvSpPr txBox="1">
            <a:spLocks/>
          </p:cNvSpPr>
          <p:nvPr/>
        </p:nvSpPr>
        <p:spPr>
          <a:xfrm>
            <a:off x="2863614" y="121150"/>
            <a:ext cx="3416773" cy="3329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1400" b="1" i="0" baseline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l-GR" sz="1600" dirty="0" err="1">
                <a:solidFill>
                  <a:srgbClr val="002060"/>
                </a:solidFill>
              </a:rPr>
              <a:t>Nestlé</a:t>
            </a:r>
            <a:r>
              <a:rPr lang="el-GR" sz="1600" dirty="0">
                <a:solidFill>
                  <a:srgbClr val="002060"/>
                </a:solidFill>
              </a:rPr>
              <a:t> </a:t>
            </a:r>
            <a:r>
              <a:rPr lang="el-GR" sz="1600" dirty="0" err="1">
                <a:solidFill>
                  <a:srgbClr val="002060"/>
                </a:solidFill>
              </a:rPr>
              <a:t>Hellas</a:t>
            </a:r>
            <a:r>
              <a:rPr lang="en-US" sz="1600" dirty="0">
                <a:solidFill>
                  <a:srgbClr val="002060"/>
                </a:solidFill>
              </a:rPr>
              <a:t> is looking for</a:t>
            </a:r>
            <a:r>
              <a:rPr lang="el-GR" sz="1600" dirty="0">
                <a:solidFill>
                  <a:srgbClr val="002060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580453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113</Words>
  <Application>Microsoft Office PowerPoint</Application>
  <PresentationFormat>Προβολή στην οθόνη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Segoe Print</vt:lpstr>
      <vt:lpstr>Tahoma</vt:lpstr>
      <vt:lpstr>Office Theme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Γιώργος Μυλωνάς</dc:creator>
  <cp:lastModifiedBy>user</cp:lastModifiedBy>
  <cp:revision>47</cp:revision>
  <dcterms:created xsi:type="dcterms:W3CDTF">2006-08-16T00:00:00Z</dcterms:created>
  <dcterms:modified xsi:type="dcterms:W3CDTF">2016-02-24T10:18:21Z</dcterms:modified>
</cp:coreProperties>
</file>