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543299"/>
            <a:ext cx="9115425" cy="331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1413400" y="535141"/>
            <a:ext cx="6096000" cy="356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T.E.I. 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student </a:t>
            </a:r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an 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Internship in:</a:t>
            </a:r>
            <a:endParaRPr lang="el-GR" sz="20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2578280" y="922952"/>
            <a:ext cx="3987441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n-US" sz="18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18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Accounting</a:t>
            </a:r>
            <a:r>
              <a:rPr lang="en-US" sz="18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(Head offices, </a:t>
            </a:r>
            <a:r>
              <a:rPr lang="en-US" sz="1600" b="1" i="1" dirty="0" err="1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Marousi</a:t>
            </a:r>
            <a:r>
              <a:rPr lang="en-US" sz="16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l">
              <a:buFontTx/>
              <a:buChar char="-"/>
            </a:pPr>
            <a:endParaRPr lang="el-GR" sz="18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406668" y="3543299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333500" y="3987342"/>
            <a:ext cx="63627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Studies in </a:t>
            </a:r>
            <a:r>
              <a:rPr lang="en-US" sz="1400" dirty="0" smtClean="0"/>
              <a:t>Business Administration or Finance/Accounting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400" dirty="0" smtClean="0"/>
              <a:t>Entitled to an Internship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400" dirty="0" smtClean="0"/>
              <a:t>Strong </a:t>
            </a:r>
            <a:r>
              <a:rPr lang="en-US" sz="1400" dirty="0"/>
              <a:t>communication skills are required</a:t>
            </a:r>
            <a:endParaRPr lang="el-GR" sz="14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400" dirty="0" smtClean="0"/>
              <a:t>Fluency </a:t>
            </a:r>
            <a:r>
              <a:rPr lang="en-US" sz="1400" dirty="0"/>
              <a:t>in English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Good PC </a:t>
            </a:r>
            <a:r>
              <a:rPr lang="en-US" sz="1400" dirty="0" smtClean="0"/>
              <a:t>skills</a:t>
            </a:r>
            <a:endParaRPr lang="en-US" sz="14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sz="1400" dirty="0"/>
          </a:p>
          <a:p>
            <a:pPr marL="0" indent="0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1400" dirty="0" smtClean="0"/>
              <a:t>To </a:t>
            </a:r>
            <a:r>
              <a:rPr lang="en-US" sz="1400" dirty="0"/>
              <a:t>apply for this Internship send your CV to the following </a:t>
            </a:r>
            <a:r>
              <a:rPr lang="en-US" sz="1400" dirty="0" smtClean="0"/>
              <a:t>address </a:t>
            </a:r>
            <a:r>
              <a:rPr lang="en-US" sz="1400" dirty="0"/>
              <a:t>: </a:t>
            </a:r>
            <a:endParaRPr lang="el-GR" sz="1400" dirty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defRPr/>
            </a:pPr>
            <a:endParaRPr lang="en-US" sz="1400" dirty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en-US" sz="1400" dirty="0">
                <a:hlinkClick r:id="rId3"/>
              </a:rPr>
              <a:t>dimitra.alexiou@gr.nestle.com</a:t>
            </a:r>
            <a:r>
              <a:rPr lang="en-US" sz="1400" dirty="0"/>
              <a:t>  </a:t>
            </a:r>
            <a:r>
              <a:rPr lang="en-US" sz="1400" dirty="0" err="1" smtClean="0"/>
              <a:t>Ms</a:t>
            </a:r>
            <a:r>
              <a:rPr lang="en-US" sz="1400" dirty="0" smtClean="0"/>
              <a:t> </a:t>
            </a:r>
            <a:r>
              <a:rPr lang="en-US" sz="1400" dirty="0"/>
              <a:t>Mimi </a:t>
            </a:r>
            <a:r>
              <a:rPr lang="en-US" sz="1400" dirty="0" err="1"/>
              <a:t>Alexiou</a:t>
            </a:r>
            <a:endParaRPr lang="el-GR" sz="1400" dirty="0">
              <a:hlinkClick r:id="rId4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dirty="0" smtClean="0"/>
              <a:t>       </a:t>
            </a:r>
            <a:r>
              <a:rPr lang="en-US" sz="1400" dirty="0"/>
              <a:t>Human Resources Department : </a:t>
            </a:r>
            <a:r>
              <a:rPr lang="el-GR" sz="1400" dirty="0"/>
              <a:t>210 6884111</a:t>
            </a:r>
            <a:endParaRPr lang="en-US" sz="1400" dirty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79769" y="1952719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1385887" y="1433016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2344096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Invoice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posting and control of fiscal documents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Reconcile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inventory and purchasing GL accounts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Account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receivables –  issues manual invoices and records transactions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concerning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non trade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receivables</a:t>
            </a: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2863614" y="121150"/>
            <a:ext cx="3416773" cy="33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113</Words>
  <Application>Microsoft Office PowerPoint</Application>
  <PresentationFormat>Προβολή στην οθόνη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47</cp:revision>
  <dcterms:created xsi:type="dcterms:W3CDTF">2006-08-16T00:00:00Z</dcterms:created>
  <dcterms:modified xsi:type="dcterms:W3CDTF">2016-02-24T10:18:21Z</dcterms:modified>
</cp:coreProperties>
</file>