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afeiriou,Eleni,ATHENS,GMHR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imitra.alexiou@gr.nestle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mailto:eleni.zafeiriou@gr.nestle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ylonasgeorge\Desktop\nestle-aggelia-foo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3543299"/>
            <a:ext cx="9096375" cy="3311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Placeholder 1"/>
          <p:cNvSpPr txBox="1">
            <a:spLocks/>
          </p:cNvSpPr>
          <p:nvPr/>
        </p:nvSpPr>
        <p:spPr>
          <a:xfrm>
            <a:off x="457200" y="457200"/>
            <a:ext cx="6858000" cy="6827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 T.E.I. students for an Internship</a:t>
            </a:r>
            <a:endParaRPr lang="el-GR" sz="2000" b="1" dirty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itle Placeholder 1"/>
          <p:cNvSpPr txBox="1">
            <a:spLocks/>
          </p:cNvSpPr>
          <p:nvPr/>
        </p:nvSpPr>
        <p:spPr>
          <a:xfrm>
            <a:off x="990600" y="1094191"/>
            <a:ext cx="6553200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endParaRPr lang="en-US" sz="1400" b="1" dirty="0" smtClean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l">
              <a:buFontTx/>
              <a:buChar char="-"/>
            </a:pPr>
            <a:r>
              <a:rPr lang="en-US" sz="14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Administrative Assistant (Nestle Professional, </a:t>
            </a:r>
            <a:r>
              <a:rPr lang="el-GR" sz="14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Κ</a:t>
            </a:r>
            <a:r>
              <a:rPr lang="en-US" sz="1400" b="1" dirty="0" err="1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oropi</a:t>
            </a:r>
            <a:r>
              <a:rPr lang="el-GR" sz="14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285750" indent="-285750" algn="l">
              <a:buFontTx/>
              <a:buChar char="-"/>
            </a:pPr>
            <a:r>
              <a:rPr lang="en-US" sz="1400" b="1" dirty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Administrative Assistant </a:t>
            </a:r>
            <a:r>
              <a:rPr lang="en-US" sz="14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(Ice Cream Factory, </a:t>
            </a:r>
            <a:r>
              <a:rPr lang="en-US" sz="1400" b="1" dirty="0" err="1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Tavros</a:t>
            </a:r>
            <a:r>
              <a:rPr lang="el-GR" sz="14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285750" indent="-285750" algn="l">
              <a:buFontTx/>
              <a:buChar char="-"/>
            </a:pPr>
            <a:endParaRPr lang="el-GR" sz="1400" b="1" dirty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itle Placeholder 1"/>
          <p:cNvSpPr txBox="1">
            <a:spLocks/>
          </p:cNvSpPr>
          <p:nvPr/>
        </p:nvSpPr>
        <p:spPr>
          <a:xfrm>
            <a:off x="3044008" y="2084791"/>
            <a:ext cx="2359237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endParaRPr lang="el-GR" sz="1600" b="1" dirty="0">
              <a:solidFill>
                <a:srgbClr val="032C5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 Placeholder 5"/>
          <p:cNvSpPr txBox="1">
            <a:spLocks/>
          </p:cNvSpPr>
          <p:nvPr/>
        </p:nvSpPr>
        <p:spPr>
          <a:xfrm>
            <a:off x="619467" y="2475764"/>
            <a:ext cx="8229600" cy="133423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1B5B98"/>
              </a:buClr>
              <a:buFont typeface="Arial" pitchFamily="34" charset="0"/>
              <a:buChar char="•"/>
            </a:pPr>
            <a:endParaRPr lang="en-US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itle Placeholder 1"/>
          <p:cNvSpPr txBox="1">
            <a:spLocks/>
          </p:cNvSpPr>
          <p:nvPr/>
        </p:nvSpPr>
        <p:spPr>
          <a:xfrm>
            <a:off x="2792205" y="3352800"/>
            <a:ext cx="2359237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solidFill>
                  <a:srgbClr val="032C5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Candidate Profile</a:t>
            </a:r>
            <a:endParaRPr lang="el-GR" sz="1600" b="1" dirty="0">
              <a:solidFill>
                <a:srgbClr val="032C5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 Placeholder 5"/>
          <p:cNvSpPr txBox="1">
            <a:spLocks/>
          </p:cNvSpPr>
          <p:nvPr/>
        </p:nvSpPr>
        <p:spPr>
          <a:xfrm>
            <a:off x="533400" y="3810000"/>
            <a:ext cx="8610600" cy="23622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  <a:defRPr sz="1600" kern="1200" baseline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Studies in </a:t>
            </a:r>
            <a:r>
              <a:rPr lang="en-US" sz="1400" dirty="0" smtClean="0"/>
              <a:t>Business Administration and entitlement to an Internship</a:t>
            </a:r>
          </a:p>
          <a:p>
            <a:r>
              <a:rPr lang="en-US" sz="1400" dirty="0"/>
              <a:t>Internet research abilities and strong communication skills are required</a:t>
            </a:r>
            <a:endParaRPr lang="el-GR" sz="1400" dirty="0"/>
          </a:p>
          <a:p>
            <a:r>
              <a:rPr lang="en-US" sz="1400" dirty="0" smtClean="0"/>
              <a:t>Fluency </a:t>
            </a:r>
            <a:r>
              <a:rPr lang="en-US" sz="1400" dirty="0"/>
              <a:t>in English</a:t>
            </a:r>
          </a:p>
          <a:p>
            <a:r>
              <a:rPr lang="en-US" sz="1400" dirty="0"/>
              <a:t>Good PC </a:t>
            </a:r>
            <a:r>
              <a:rPr lang="en-US" sz="1400" dirty="0" smtClean="0"/>
              <a:t>skills</a:t>
            </a:r>
            <a:endParaRPr lang="en-US" sz="1400" dirty="0"/>
          </a:p>
          <a:p>
            <a:pPr marL="0" indent="0">
              <a:buNone/>
            </a:pPr>
            <a:endParaRPr lang="el-GR" sz="14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l-GR" sz="1400" dirty="0"/>
              <a:t>      </a:t>
            </a:r>
            <a:r>
              <a:rPr lang="en-US" sz="1400" dirty="0"/>
              <a:t>To apply for this Internship send your CV to the following addresses : </a:t>
            </a:r>
            <a:endParaRPr lang="el-GR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1400" dirty="0">
                <a:hlinkClick r:id="rId3"/>
              </a:rPr>
              <a:t>dimitra.alexiou@gr.nestle.com</a:t>
            </a:r>
            <a:r>
              <a:rPr lang="en-US" sz="1400" dirty="0"/>
              <a:t>  </a:t>
            </a:r>
            <a:r>
              <a:rPr lang="en-US" sz="1400" dirty="0" err="1" smtClean="0"/>
              <a:t>Ms</a:t>
            </a:r>
            <a:r>
              <a:rPr lang="en-US" sz="1400" dirty="0" smtClean="0"/>
              <a:t> </a:t>
            </a:r>
            <a:r>
              <a:rPr lang="en-US" sz="1400" dirty="0"/>
              <a:t>Mimi </a:t>
            </a:r>
            <a:r>
              <a:rPr lang="en-US" sz="1400" dirty="0" err="1"/>
              <a:t>Alexiou</a:t>
            </a:r>
            <a:endParaRPr lang="el-GR" sz="1400" dirty="0">
              <a:hlinkClick r:id="rId4"/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1400" dirty="0">
                <a:hlinkClick r:id="rId4"/>
              </a:rPr>
              <a:t>eleni.zafeiriou@gr.nestle.com</a:t>
            </a:r>
            <a:r>
              <a:rPr lang="en-US" sz="1400" dirty="0"/>
              <a:t>  </a:t>
            </a:r>
            <a:r>
              <a:rPr lang="el-GR" sz="1400" dirty="0"/>
              <a:t> </a:t>
            </a:r>
            <a:r>
              <a:rPr lang="en-US" sz="1400" dirty="0" err="1" smtClean="0"/>
              <a:t>Ms</a:t>
            </a:r>
            <a:r>
              <a:rPr lang="en-US" sz="1400" dirty="0" smtClean="0"/>
              <a:t> </a:t>
            </a:r>
            <a:r>
              <a:rPr lang="en-US" sz="1400" dirty="0" err="1"/>
              <a:t>Eleni</a:t>
            </a:r>
            <a:r>
              <a:rPr lang="en-US" sz="1400" dirty="0"/>
              <a:t> Zafeiriou</a:t>
            </a: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dirty="0"/>
              <a:t>       Human Resources Department : </a:t>
            </a:r>
            <a:r>
              <a:rPr lang="el-GR" sz="1400" dirty="0"/>
              <a:t>210 6884111</a:t>
            </a:r>
            <a:endParaRPr lang="en-US" sz="1400" dirty="0"/>
          </a:p>
        </p:txBody>
      </p:sp>
      <p:pic>
        <p:nvPicPr>
          <p:cNvPr id="1026" name="Picture 2" descr="C:\Users\mylonasgeorge\Desktop\desktop work\PPT Nestle\nestl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676403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127131" y="2096780"/>
            <a:ext cx="17844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Job Description</a:t>
            </a:r>
            <a:endParaRPr lang="en-US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itle Placeholder 1"/>
          <p:cNvSpPr txBox="1">
            <a:spLocks/>
          </p:cNvSpPr>
          <p:nvPr/>
        </p:nvSpPr>
        <p:spPr>
          <a:xfrm>
            <a:off x="-152400" y="1752600"/>
            <a:ext cx="6324600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400" b="1" i="1" dirty="0" smtClean="0">
                <a:solidFill>
                  <a:srgbClr val="00B0F0"/>
                </a:solidFill>
                <a:latin typeface="Segoe Print" panose="02000600000000000000" pitchFamily="2" charset="0"/>
                <a:ea typeface="Tahoma" pitchFamily="34" charset="0"/>
                <a:cs typeface="Tahoma" pitchFamily="34" charset="0"/>
              </a:rPr>
              <a:t>      “I want to create a better world and build a better business “</a:t>
            </a:r>
            <a:endParaRPr lang="el-GR" sz="1400" b="1" i="1" dirty="0">
              <a:solidFill>
                <a:srgbClr val="00B0F0"/>
              </a:solidFill>
              <a:latin typeface="Segoe Print" panose="02000600000000000000" pitchFamily="2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438400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Performs administrative and office support </a:t>
            </a: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activities</a:t>
            </a:r>
            <a:endParaRPr lang="el-GR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Duties may include telephone calls, word processing, reporting and </a:t>
            </a: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filing</a:t>
            </a:r>
            <a:endParaRPr lang="el-GR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400" dirty="0"/>
              <a:t>	</a:t>
            </a:r>
          </a:p>
          <a:p>
            <a:pPr algn="just"/>
            <a:endParaRPr lang="el-GR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itle Placeholder 1"/>
          <p:cNvSpPr txBox="1">
            <a:spLocks/>
          </p:cNvSpPr>
          <p:nvPr/>
        </p:nvSpPr>
        <p:spPr>
          <a:xfrm>
            <a:off x="862654" y="121149"/>
            <a:ext cx="5919146" cy="6408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1400" b="1" i="0" baseline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l-GR" sz="1600" dirty="0" err="1">
                <a:solidFill>
                  <a:srgbClr val="002060"/>
                </a:solidFill>
              </a:rPr>
              <a:t>Nestlé</a:t>
            </a:r>
            <a:r>
              <a:rPr lang="el-GR" sz="1600" dirty="0">
                <a:solidFill>
                  <a:srgbClr val="002060"/>
                </a:solidFill>
              </a:rPr>
              <a:t> </a:t>
            </a:r>
            <a:r>
              <a:rPr lang="el-GR" sz="1600" dirty="0" err="1">
                <a:solidFill>
                  <a:srgbClr val="002060"/>
                </a:solidFill>
              </a:rPr>
              <a:t>Hellas</a:t>
            </a:r>
            <a:r>
              <a:rPr lang="en-US" sz="1600" dirty="0">
                <a:solidFill>
                  <a:srgbClr val="002060"/>
                </a:solidFill>
              </a:rPr>
              <a:t> is looking for</a:t>
            </a:r>
            <a:r>
              <a:rPr lang="el-GR" sz="1600" dirty="0">
                <a:solidFill>
                  <a:srgbClr val="00206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80453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121</Words>
  <Application>Microsoft Office PowerPoint</Application>
  <PresentationFormat>Προβολή στην οθόνη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Print</vt:lpstr>
      <vt:lpstr>Tahoma</vt:lpstr>
      <vt:lpstr>Office Theme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Γιώργος Μυλωνάς</dc:creator>
  <cp:lastModifiedBy>user</cp:lastModifiedBy>
  <cp:revision>41</cp:revision>
  <dcterms:created xsi:type="dcterms:W3CDTF">2006-08-16T00:00:00Z</dcterms:created>
  <dcterms:modified xsi:type="dcterms:W3CDTF">2015-04-30T08:31:07Z</dcterms:modified>
</cp:coreProperties>
</file>