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C3460-F059-4DA1-9E40-F65894A321F3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639EB-1509-452B-995D-A27F5F86D7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7637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639EB-1509-452B-995D-A27F5F86D77E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308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ylonasgeorge\Desktop\nestle-aggelia-foo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28975"/>
            <a:ext cx="9144000" cy="362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2064696" y="670920"/>
            <a:ext cx="4174177" cy="625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endParaRPr lang="el-GR" sz="15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3044008" y="2084791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619467" y="2475764"/>
            <a:ext cx="8229600" cy="133423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1B5B98"/>
              </a:buClr>
              <a:buFont typeface="Arial" pitchFamily="34" charset="0"/>
              <a:buChar char="•"/>
            </a:pPr>
            <a:endParaRPr lang="en-US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3392382" y="4366431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solidFill>
                  <a:srgbClr val="032C5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Candidate Profile</a:t>
            </a:r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990600" y="4880524"/>
            <a:ext cx="7305333" cy="19293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 sz="1600" kern="1200" baseline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Degree </a:t>
            </a:r>
            <a:r>
              <a:rPr lang="en-US" sz="1200" dirty="0"/>
              <a:t>ideally in </a:t>
            </a:r>
            <a:r>
              <a:rPr lang="en-US" sz="1200" dirty="0" smtClean="0"/>
              <a:t>Business Administration or Accounting</a:t>
            </a:r>
            <a:endParaRPr lang="en-US" sz="1200" dirty="0"/>
          </a:p>
          <a:p>
            <a:pPr>
              <a:defRPr/>
            </a:pPr>
            <a:r>
              <a:rPr lang="en-US" sz="1200" dirty="0" smtClean="0"/>
              <a:t>Fluency </a:t>
            </a:r>
            <a:r>
              <a:rPr lang="en-US" sz="1200" dirty="0"/>
              <a:t>in English</a:t>
            </a:r>
          </a:p>
          <a:p>
            <a:pPr>
              <a:defRPr/>
            </a:pPr>
            <a:r>
              <a:rPr lang="en-US" sz="1200" dirty="0"/>
              <a:t>PC literacy (MS </a:t>
            </a:r>
            <a:r>
              <a:rPr lang="en-US" sz="1200" dirty="0" smtClean="0"/>
              <a:t>Office especially Excel)</a:t>
            </a:r>
          </a:p>
          <a:p>
            <a:pPr>
              <a:defRPr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apply for this Internship send your CV to the following address : </a:t>
            </a:r>
          </a:p>
          <a:p>
            <a:pPr>
              <a:defRPr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0050" lvl="1" indent="0">
              <a:buNone/>
              <a:defRPr/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dimitra.alexiou@gr.nestle.com 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Mimi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Alexiou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Human Resources Department : 210 6884111</a:t>
            </a:r>
          </a:p>
          <a:p>
            <a:pPr>
              <a:defRPr/>
            </a:pP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endParaRPr lang="en-US" sz="1200" dirty="0" smtClean="0"/>
          </a:p>
        </p:txBody>
      </p:sp>
      <p:sp>
        <p:nvSpPr>
          <p:cNvPr id="15" name="Title Placeholder 1"/>
          <p:cNvSpPr txBox="1">
            <a:spLocks/>
          </p:cNvSpPr>
          <p:nvPr/>
        </p:nvSpPr>
        <p:spPr>
          <a:xfrm>
            <a:off x="329254" y="105113"/>
            <a:ext cx="4471346" cy="4053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>
                <a:solidFill>
                  <a:srgbClr val="78858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smtClean="0">
                <a:solidFill>
                  <a:srgbClr val="78858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1600" b="0" dirty="0" smtClean="0">
                <a:solidFill>
                  <a:srgbClr val="78858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1600" b="1" dirty="0" err="1" smtClean="0">
                <a:solidFill>
                  <a:srgbClr val="78858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Nestlé</a:t>
            </a:r>
            <a:r>
              <a:rPr lang="el-GR" sz="1600" b="0" dirty="0" smtClean="0">
                <a:solidFill>
                  <a:srgbClr val="78858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1600" b="1" dirty="0" err="1" smtClean="0">
                <a:solidFill>
                  <a:srgbClr val="78858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Hellas</a:t>
            </a:r>
            <a:r>
              <a:rPr lang="en-US" sz="1600" b="1" dirty="0" smtClean="0">
                <a:solidFill>
                  <a:srgbClr val="78858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smtClean="0">
                <a:solidFill>
                  <a:srgbClr val="78858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 looking for an</a:t>
            </a:r>
            <a:r>
              <a:rPr lang="el-GR" sz="1600" b="0" dirty="0" smtClean="0">
                <a:solidFill>
                  <a:srgbClr val="78858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l-GR" sz="1600" b="0" dirty="0">
              <a:solidFill>
                <a:srgbClr val="78858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C:\Users\mylonasgeorge\Desktop\desktop work\PPT Nestle\nest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676403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90600" y="1971489"/>
            <a:ext cx="7162800" cy="20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altLang="zh-CN" sz="12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Help in Financial Analysis of key Customers</a:t>
            </a:r>
          </a:p>
          <a:p>
            <a:pPr marL="342900" indent="-342900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/>
            </a:pPr>
            <a:r>
              <a:rPr lang="en-US" altLang="zh-CN" sz="12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Prepare and follow – up of monthly reports of actual performance tracking and of monthly revisions</a:t>
            </a:r>
          </a:p>
          <a:p>
            <a:pPr marL="342900" indent="-342900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/>
            </a:pPr>
            <a:r>
              <a:rPr lang="en-US" altLang="zh-CN" sz="12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Support in Supply Chain operations</a:t>
            </a:r>
          </a:p>
          <a:p>
            <a:pPr marL="342900" indent="-342900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/>
            </a:pPr>
            <a:r>
              <a:rPr lang="en-US" altLang="zh-CN" sz="12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Ensure free warehouse space availability during summer season</a:t>
            </a:r>
          </a:p>
          <a:p>
            <a:pPr marL="342900" indent="-342900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/>
            </a:pPr>
            <a:endParaRPr lang="en-AU" altLang="zh-CN" sz="12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/>
            </a:pPr>
            <a:endParaRPr lang="en-AU" altLang="zh-CN" sz="12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/>
            </a:pPr>
            <a:r>
              <a:rPr lang="en-GB" sz="12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12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Location: </a:t>
            </a:r>
            <a:r>
              <a:rPr lang="en-GB" sz="1200" dirty="0" err="1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Maroussi</a:t>
            </a:r>
            <a:r>
              <a:rPr lang="en-GB" sz="12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Head Office</a:t>
            </a:r>
          </a:p>
          <a:p>
            <a:pPr marL="342900" indent="-342900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/>
            </a:pPr>
            <a:r>
              <a:rPr lang="en-GB" sz="12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Reporting to: Demand &amp; Supply Planner, Business Controller</a:t>
            </a:r>
            <a:endParaRPr lang="en-US" sz="12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79769" y="1553759"/>
            <a:ext cx="1784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Job Description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itle Placeholder 1"/>
          <p:cNvSpPr txBox="1">
            <a:spLocks/>
          </p:cNvSpPr>
          <p:nvPr/>
        </p:nvSpPr>
        <p:spPr>
          <a:xfrm>
            <a:off x="1341486" y="1103431"/>
            <a:ext cx="6603559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i="1" dirty="0" smtClean="0">
                <a:solidFill>
                  <a:srgbClr val="00B0F0"/>
                </a:solidFill>
                <a:latin typeface="Segoe Print" panose="02000600000000000000" pitchFamily="2" charset="0"/>
                <a:ea typeface="Tahoma" pitchFamily="34" charset="0"/>
                <a:cs typeface="Tahoma" pitchFamily="34" charset="0"/>
              </a:rPr>
              <a:t>“I want to create a better world and build a better business”</a:t>
            </a:r>
            <a:endParaRPr lang="el-GR" sz="1400" b="1" i="1" dirty="0">
              <a:solidFill>
                <a:srgbClr val="00B0F0"/>
              </a:solidFill>
              <a:latin typeface="Segoe Print" panose="02000600000000000000" pitchFamily="2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itle Placeholder 1"/>
          <p:cNvSpPr txBox="1">
            <a:spLocks/>
          </p:cNvSpPr>
          <p:nvPr/>
        </p:nvSpPr>
        <p:spPr>
          <a:xfrm>
            <a:off x="2484911" y="457291"/>
            <a:ext cx="4174177" cy="625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F7941D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Intern in Finance &amp; Supply Chain</a:t>
            </a:r>
            <a:endParaRPr lang="el-GR" sz="15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45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132</Words>
  <Application>Microsoft Office PowerPoint</Application>
  <PresentationFormat>Προβολή στην οθόνη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8" baseType="lpstr">
      <vt:lpstr>Arial</vt:lpstr>
      <vt:lpstr>Calibri</vt:lpstr>
      <vt:lpstr>Segoe Print</vt:lpstr>
      <vt:lpstr>Tahoma</vt:lpstr>
      <vt:lpstr>Univers 45 Light</vt:lpstr>
      <vt:lpstr>Wingdings</vt:lpstr>
      <vt:lpstr>Office Theme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Γιώργος Μυλωνάς</dc:creator>
  <cp:lastModifiedBy>user</cp:lastModifiedBy>
  <cp:revision>43</cp:revision>
  <dcterms:created xsi:type="dcterms:W3CDTF">2006-08-16T00:00:00Z</dcterms:created>
  <dcterms:modified xsi:type="dcterms:W3CDTF">2016-04-05T07:28:13Z</dcterms:modified>
</cp:coreProperties>
</file>