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Zafeiriou,Eleni,ATHENS,GMHR" initials="Z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1280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dimitra.alexiou@gr.nestle.com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mylonasgeorge\Desktop\nestle-aggelia-footer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6200" y="3633195"/>
            <a:ext cx="9172575" cy="3276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itle Placeholder 1"/>
          <p:cNvSpPr txBox="1">
            <a:spLocks/>
          </p:cNvSpPr>
          <p:nvPr/>
        </p:nvSpPr>
        <p:spPr>
          <a:xfrm>
            <a:off x="1281334" y="457200"/>
            <a:ext cx="6457507" cy="6827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2400" b="0" i="0" kern="1200" baseline="0">
                <a:solidFill>
                  <a:srgbClr val="586569"/>
                </a:solidFill>
                <a:latin typeface="Univers 45 Light" pitchFamily="34" charset="0"/>
                <a:ea typeface="+mj-ea"/>
                <a:cs typeface="+mj-cs"/>
              </a:defRPr>
            </a:lvl1pPr>
          </a:lstStyle>
          <a:p>
            <a:r>
              <a:rPr lang="en-US" sz="2000" b="1" dirty="0">
                <a:solidFill>
                  <a:srgbClr val="F5B86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1</a:t>
            </a:r>
            <a:r>
              <a:rPr lang="en-US" sz="2000" b="1" dirty="0" smtClean="0">
                <a:solidFill>
                  <a:srgbClr val="F5B86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T.E.I. student for an Internship</a:t>
            </a:r>
            <a:endParaRPr lang="el-GR" sz="2000" b="1" dirty="0">
              <a:solidFill>
                <a:srgbClr val="F5B86F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8" name="Title Placeholder 1"/>
          <p:cNvSpPr txBox="1">
            <a:spLocks/>
          </p:cNvSpPr>
          <p:nvPr/>
        </p:nvSpPr>
        <p:spPr>
          <a:xfrm>
            <a:off x="1881187" y="1141592"/>
            <a:ext cx="5257800" cy="35360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2400" b="0" i="0" kern="1200" baseline="0">
                <a:solidFill>
                  <a:srgbClr val="586569"/>
                </a:solidFill>
                <a:latin typeface="Univers 45 Light" pitchFamily="34" charset="0"/>
                <a:ea typeface="+mj-ea"/>
                <a:cs typeface="+mj-cs"/>
              </a:defRPr>
            </a:lvl1pPr>
          </a:lstStyle>
          <a:p>
            <a:r>
              <a:rPr lang="en-US" sz="1400" b="1" dirty="0" smtClean="0">
                <a:solidFill>
                  <a:srgbClr val="F5B86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Ice Cream Factory (Tavros</a:t>
            </a:r>
            <a:r>
              <a:rPr lang="el-GR" sz="1400" b="1" dirty="0" smtClean="0">
                <a:solidFill>
                  <a:srgbClr val="F5B86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)</a:t>
            </a:r>
          </a:p>
          <a:p>
            <a:pPr algn="l"/>
            <a:endParaRPr lang="el-GR" sz="1400" b="1" dirty="0">
              <a:solidFill>
                <a:srgbClr val="F5B86F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0" name="Title Placeholder 1"/>
          <p:cNvSpPr txBox="1">
            <a:spLocks/>
          </p:cNvSpPr>
          <p:nvPr/>
        </p:nvSpPr>
        <p:spPr>
          <a:xfrm>
            <a:off x="3330469" y="2084791"/>
            <a:ext cx="2359237" cy="35360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2400" b="0" i="0" kern="1200" baseline="0">
                <a:solidFill>
                  <a:srgbClr val="586569"/>
                </a:solidFill>
                <a:latin typeface="Univers 45 Light" pitchFamily="34" charset="0"/>
                <a:ea typeface="+mj-ea"/>
                <a:cs typeface="+mj-cs"/>
              </a:defRPr>
            </a:lvl1pPr>
          </a:lstStyle>
          <a:p>
            <a:endParaRPr lang="el-GR" sz="1600" b="1" dirty="0">
              <a:solidFill>
                <a:srgbClr val="032C54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1" name="Text Placeholder 5"/>
          <p:cNvSpPr txBox="1">
            <a:spLocks/>
          </p:cNvSpPr>
          <p:nvPr/>
        </p:nvSpPr>
        <p:spPr>
          <a:xfrm>
            <a:off x="1302544" y="2475764"/>
            <a:ext cx="6538913" cy="1334236"/>
          </a:xfrm>
          <a:prstGeom prst="rect">
            <a:avLst/>
          </a:prstGeom>
          <a:ln>
            <a:solidFill>
              <a:schemeClr val="bg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>
              <a:buClr>
                <a:srgbClr val="1B5B98"/>
              </a:buClr>
              <a:buFont typeface="Arial" pitchFamily="34" charset="0"/>
              <a:buChar char="•"/>
            </a:pPr>
            <a:endParaRPr lang="en-US" sz="1400" dirty="0">
              <a:solidFill>
                <a:srgbClr val="56595B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3" name="Title Placeholder 1"/>
          <p:cNvSpPr txBox="1">
            <a:spLocks/>
          </p:cNvSpPr>
          <p:nvPr/>
        </p:nvSpPr>
        <p:spPr>
          <a:xfrm>
            <a:off x="3330469" y="3633195"/>
            <a:ext cx="2359237" cy="35360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2400" b="0" i="0" kern="1200" baseline="0">
                <a:solidFill>
                  <a:srgbClr val="586569"/>
                </a:solidFill>
                <a:latin typeface="Univers 45 Light" pitchFamily="34" charset="0"/>
                <a:ea typeface="+mj-ea"/>
                <a:cs typeface="+mj-cs"/>
              </a:defRPr>
            </a:lvl1pPr>
          </a:lstStyle>
          <a:p>
            <a:r>
              <a:rPr lang="en-US" sz="1600" b="1" dirty="0" smtClean="0">
                <a:solidFill>
                  <a:srgbClr val="032C54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Candidate Profile</a:t>
            </a:r>
            <a:endParaRPr lang="el-GR" sz="1600" b="1" dirty="0">
              <a:solidFill>
                <a:srgbClr val="032C54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4" name="Text Placeholder 5"/>
          <p:cNvSpPr txBox="1">
            <a:spLocks/>
          </p:cNvSpPr>
          <p:nvPr/>
        </p:nvSpPr>
        <p:spPr>
          <a:xfrm>
            <a:off x="1397795" y="4133387"/>
            <a:ext cx="6324600" cy="2362200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rgbClr val="1B5B98"/>
              </a:buClr>
              <a:buSzPct val="110000"/>
              <a:buFont typeface="Arial" pitchFamily="34" charset="0"/>
              <a:buChar char="•"/>
              <a:defRPr sz="1600" kern="1200" baseline="0">
                <a:solidFill>
                  <a:srgbClr val="56595B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 baseline="0">
                <a:solidFill>
                  <a:schemeClr val="tx1"/>
                </a:solidFill>
                <a:latin typeface="Univers 45 Light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Univers 45 Light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 baseline="0">
                <a:solidFill>
                  <a:schemeClr val="tx1"/>
                </a:solidFill>
                <a:latin typeface="Univers 45 Light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 baseline="0">
                <a:solidFill>
                  <a:schemeClr val="tx1"/>
                </a:solidFill>
                <a:latin typeface="Univers 45 Light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500" dirty="0"/>
              <a:t>Studies in Food </a:t>
            </a:r>
            <a:r>
              <a:rPr lang="en-US" sz="1500" dirty="0" smtClean="0"/>
              <a:t>Technology</a:t>
            </a:r>
          </a:p>
          <a:p>
            <a:r>
              <a:rPr lang="en-US" sz="1500" dirty="0"/>
              <a:t>Entitled to an Internship</a:t>
            </a:r>
            <a:endParaRPr lang="el-GR" sz="1500" dirty="0"/>
          </a:p>
          <a:p>
            <a:r>
              <a:rPr lang="en-US" sz="1500" dirty="0" smtClean="0"/>
              <a:t>Fluency </a:t>
            </a:r>
            <a:r>
              <a:rPr lang="en-US" sz="1500" dirty="0"/>
              <a:t>in English</a:t>
            </a:r>
          </a:p>
          <a:p>
            <a:r>
              <a:rPr lang="en-US" sz="1500" dirty="0"/>
              <a:t>Good PC skills</a:t>
            </a:r>
          </a:p>
          <a:p>
            <a:pPr marL="0" indent="0">
              <a:buNone/>
            </a:pPr>
            <a:endParaRPr lang="el-GR" sz="1500" dirty="0"/>
          </a:p>
          <a:p>
            <a:pPr marL="0" indent="0">
              <a:lnSpc>
                <a:spcPct val="80000"/>
              </a:lnSpc>
              <a:buNone/>
              <a:defRPr/>
            </a:pPr>
            <a:r>
              <a:rPr lang="el-GR" sz="1500" dirty="0"/>
              <a:t>     </a:t>
            </a:r>
            <a:r>
              <a:rPr lang="en-US" sz="1500" dirty="0" smtClean="0"/>
              <a:t>To apply for this Internship send your CV to the following addresses : </a:t>
            </a:r>
            <a:endParaRPr lang="el-GR" sz="1500" dirty="0"/>
          </a:p>
          <a:p>
            <a:pPr marL="0" indent="0">
              <a:lnSpc>
                <a:spcPct val="80000"/>
              </a:lnSpc>
              <a:buNone/>
              <a:defRPr/>
            </a:pPr>
            <a:endParaRPr lang="en-US" sz="1500" dirty="0"/>
          </a:p>
          <a:p>
            <a:pPr>
              <a:lnSpc>
                <a:spcPct val="80000"/>
              </a:lnSpc>
              <a:buFont typeface="Arial" charset="0"/>
              <a:buChar char="•"/>
              <a:defRPr/>
            </a:pPr>
            <a:r>
              <a:rPr lang="en-US" sz="1500" dirty="0">
                <a:hlinkClick r:id="rId3"/>
              </a:rPr>
              <a:t>dimitra.alexiou@gr.nestle.com</a:t>
            </a:r>
            <a:r>
              <a:rPr lang="en-US" sz="1500" dirty="0"/>
              <a:t>  </a:t>
            </a:r>
            <a:r>
              <a:rPr lang="en-US" sz="1500" dirty="0" err="1" smtClean="0"/>
              <a:t>Mrs</a:t>
            </a:r>
            <a:r>
              <a:rPr lang="en-US" sz="1500" dirty="0" smtClean="0"/>
              <a:t> Mimi </a:t>
            </a:r>
            <a:r>
              <a:rPr lang="en-US" sz="1500" dirty="0" err="1" smtClean="0"/>
              <a:t>Alexiou</a:t>
            </a:r>
            <a:endParaRPr lang="en-US" sz="1500" dirty="0"/>
          </a:p>
          <a:p>
            <a:pPr marL="0" indent="0">
              <a:lnSpc>
                <a:spcPct val="80000"/>
              </a:lnSpc>
              <a:buNone/>
              <a:defRPr/>
            </a:pPr>
            <a:r>
              <a:rPr lang="en-US" sz="1500" dirty="0"/>
              <a:t>       </a:t>
            </a:r>
            <a:r>
              <a:rPr lang="en-US" sz="1500" dirty="0" smtClean="0"/>
              <a:t>Human Resources Department : </a:t>
            </a:r>
            <a:r>
              <a:rPr lang="el-GR" sz="1500" dirty="0" smtClean="0"/>
              <a:t>210 </a:t>
            </a:r>
            <a:r>
              <a:rPr lang="el-GR" sz="1500" dirty="0"/>
              <a:t>6884111</a:t>
            </a:r>
            <a:endParaRPr lang="en-US" sz="1500" dirty="0"/>
          </a:p>
          <a:p>
            <a:pPr>
              <a:lnSpc>
                <a:spcPct val="80000"/>
              </a:lnSpc>
              <a:buFont typeface="Arial" charset="0"/>
              <a:buChar char="•"/>
              <a:defRPr/>
            </a:pPr>
            <a:endParaRPr lang="en-US" sz="1400" dirty="0" smtClean="0"/>
          </a:p>
        </p:txBody>
      </p:sp>
      <p:pic>
        <p:nvPicPr>
          <p:cNvPr id="1026" name="Picture 2" descr="C:\Users\mylonasgeorge\Desktop\desktop work\PPT Nestle\nestle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117731"/>
            <a:ext cx="1676403" cy="866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/>
          <p:nvPr/>
        </p:nvSpPr>
        <p:spPr>
          <a:xfrm>
            <a:off x="3617856" y="2096780"/>
            <a:ext cx="178446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Job Description</a:t>
            </a:r>
            <a:endParaRPr lang="en-US" sz="1600" b="1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6" name="Title Placeholder 1"/>
          <p:cNvSpPr txBox="1">
            <a:spLocks/>
          </p:cNvSpPr>
          <p:nvPr/>
        </p:nvSpPr>
        <p:spPr>
          <a:xfrm>
            <a:off x="1397794" y="1565822"/>
            <a:ext cx="6324600" cy="35360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2400" b="0" i="0" kern="1200" baseline="0">
                <a:solidFill>
                  <a:srgbClr val="586569"/>
                </a:solidFill>
                <a:latin typeface="Univers 45 Light" pitchFamily="34" charset="0"/>
                <a:ea typeface="+mj-ea"/>
                <a:cs typeface="+mj-cs"/>
              </a:defRPr>
            </a:lvl1pPr>
          </a:lstStyle>
          <a:p>
            <a:r>
              <a:rPr lang="en-US" sz="1400" b="1" i="1" dirty="0" smtClean="0">
                <a:solidFill>
                  <a:srgbClr val="00B0F0"/>
                </a:solidFill>
                <a:latin typeface="Segoe Print" panose="02000600000000000000" pitchFamily="2" charset="0"/>
                <a:ea typeface="Tahoma" pitchFamily="34" charset="0"/>
                <a:cs typeface="Tahoma" pitchFamily="34" charset="0"/>
              </a:rPr>
              <a:t>      “I want to create a better world and build a better business “</a:t>
            </a:r>
            <a:endParaRPr lang="el-GR" sz="1400" b="1" i="1" dirty="0">
              <a:solidFill>
                <a:srgbClr val="00B0F0"/>
              </a:solidFill>
              <a:latin typeface="Segoe Print" panose="02000600000000000000" pitchFamily="2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607344" y="2574861"/>
            <a:ext cx="5929313" cy="12126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rgbClr val="1B5B98"/>
              </a:buClr>
              <a:buSzPct val="110000"/>
              <a:buFont typeface="Arial" pitchFamily="34" charset="0"/>
              <a:buChar char="•"/>
            </a:pPr>
            <a:r>
              <a:rPr lang="en-US" sz="1400" dirty="0" smtClean="0">
                <a:solidFill>
                  <a:srgbClr val="56595B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Monitor KPI’s in production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rgbClr val="1B5B98"/>
              </a:buClr>
              <a:buSzPct val="110000"/>
              <a:buFont typeface="Arial" pitchFamily="34" charset="0"/>
              <a:buChar char="•"/>
            </a:pPr>
            <a:r>
              <a:rPr lang="en-US" sz="1400" dirty="0" smtClean="0">
                <a:solidFill>
                  <a:srgbClr val="56595B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Assist in  proper control and efficient ways of working in production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rgbClr val="1B5B98"/>
              </a:buClr>
              <a:buSzPct val="110000"/>
              <a:buFont typeface="Arial" pitchFamily="34" charset="0"/>
              <a:buChar char="•"/>
            </a:pPr>
            <a:r>
              <a:rPr lang="en-US" sz="1400" dirty="0" smtClean="0">
                <a:solidFill>
                  <a:srgbClr val="56595B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Assist in implementation of projects in production</a:t>
            </a:r>
          </a:p>
          <a:p>
            <a:pPr>
              <a:lnSpc>
                <a:spcPct val="90000"/>
              </a:lnSpc>
              <a:spcBef>
                <a:spcPct val="20000"/>
              </a:spcBef>
              <a:buClr>
                <a:srgbClr val="1B5B98"/>
              </a:buClr>
              <a:buSzPct val="110000"/>
            </a:pPr>
            <a:r>
              <a:rPr lang="en-US" sz="1400" dirty="0" smtClean="0">
                <a:solidFill>
                  <a:srgbClr val="56595B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endParaRPr lang="el-GR" sz="1400" dirty="0">
              <a:solidFill>
                <a:srgbClr val="56595B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just"/>
            <a:endParaRPr lang="en-AU" altLang="zh-CN" sz="1400" dirty="0">
              <a:solidFill>
                <a:srgbClr val="56595B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7" name="Title Placeholder 1"/>
          <p:cNvSpPr txBox="1">
            <a:spLocks/>
          </p:cNvSpPr>
          <p:nvPr/>
        </p:nvSpPr>
        <p:spPr>
          <a:xfrm>
            <a:off x="1600521" y="-9809"/>
            <a:ext cx="5919146" cy="64085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defPPr>
              <a:defRPr lang="en-US"/>
            </a:defPPr>
            <a:lvl1pPr algn="ctr">
              <a:spcBef>
                <a:spcPct val="0"/>
              </a:spcBef>
              <a:buNone/>
              <a:defRPr sz="1400" b="1" i="0" baseline="0">
                <a:solidFill>
                  <a:srgbClr val="F5B86F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r>
              <a:rPr lang="el-GR" sz="1600" dirty="0" err="1">
                <a:solidFill>
                  <a:srgbClr val="002060"/>
                </a:solidFill>
              </a:rPr>
              <a:t>Nestlé</a:t>
            </a:r>
            <a:r>
              <a:rPr lang="el-GR" sz="1600" dirty="0">
                <a:solidFill>
                  <a:srgbClr val="002060"/>
                </a:solidFill>
              </a:rPr>
              <a:t> </a:t>
            </a:r>
            <a:r>
              <a:rPr lang="el-GR" sz="1600" dirty="0" err="1">
                <a:solidFill>
                  <a:srgbClr val="002060"/>
                </a:solidFill>
              </a:rPr>
              <a:t>Hellas</a:t>
            </a:r>
            <a:r>
              <a:rPr lang="en-US" sz="1600" dirty="0">
                <a:solidFill>
                  <a:srgbClr val="002060"/>
                </a:solidFill>
              </a:rPr>
              <a:t> is looking for</a:t>
            </a:r>
            <a:r>
              <a:rPr lang="el-GR" sz="1600" dirty="0">
                <a:solidFill>
                  <a:srgbClr val="002060"/>
                </a:solidFill>
              </a:rPr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5804535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402</TotalTime>
  <Words>100</Words>
  <Application>Microsoft Office PowerPoint</Application>
  <PresentationFormat>Προβολή στην οθόνη (4:3)</PresentationFormat>
  <Paragraphs>19</Paragraphs>
  <Slides>1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</vt:i4>
      </vt:variant>
    </vt:vector>
  </HeadingPairs>
  <TitlesOfParts>
    <vt:vector size="6" baseType="lpstr">
      <vt:lpstr>Arial</vt:lpstr>
      <vt:lpstr>Calibri</vt:lpstr>
      <vt:lpstr>Segoe Print</vt:lpstr>
      <vt:lpstr>Tahoma</vt:lpstr>
      <vt:lpstr>Office Theme</vt:lpstr>
      <vt:lpstr>Παρουσίαση του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Γιώργος Μυλωνάς</dc:creator>
  <cp:lastModifiedBy>user</cp:lastModifiedBy>
  <cp:revision>47</cp:revision>
  <dcterms:created xsi:type="dcterms:W3CDTF">2006-08-16T00:00:00Z</dcterms:created>
  <dcterms:modified xsi:type="dcterms:W3CDTF">2016-03-02T08:10:25Z</dcterms:modified>
</cp:coreProperties>
</file>