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afeiriou,Eleni,ATHENS,GMHR" initials="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imitra.alexiou@gr.nestle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mailto:eleni.zafeiriou@gr.nestle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mylonasgeorge\Desktop\nestle-aggelia-foo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75" y="3590925"/>
            <a:ext cx="9172575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Placeholder 1"/>
          <p:cNvSpPr txBox="1">
            <a:spLocks/>
          </p:cNvSpPr>
          <p:nvPr/>
        </p:nvSpPr>
        <p:spPr>
          <a:xfrm>
            <a:off x="457200" y="457200"/>
            <a:ext cx="6457507" cy="6827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1 T.E.I. student for an Internship </a:t>
            </a:r>
            <a:endParaRPr lang="el-GR" sz="2000" b="1" dirty="0">
              <a:solidFill>
                <a:srgbClr val="F5B86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itle Placeholder 1"/>
          <p:cNvSpPr txBox="1">
            <a:spLocks/>
          </p:cNvSpPr>
          <p:nvPr/>
        </p:nvSpPr>
        <p:spPr>
          <a:xfrm>
            <a:off x="1422054" y="1066800"/>
            <a:ext cx="4800345" cy="5060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endParaRPr lang="en-US" sz="1400" b="1" dirty="0" smtClean="0">
              <a:solidFill>
                <a:srgbClr val="F5B86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4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</a:t>
            </a:r>
            <a:r>
              <a:rPr lang="en-US" sz="1600" b="1" i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Human Resources </a:t>
            </a:r>
            <a:r>
              <a:rPr lang="en-US" sz="16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Department </a:t>
            </a:r>
          </a:p>
          <a:p>
            <a:r>
              <a:rPr lang="en-US" sz="14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Inofyta factory</a:t>
            </a:r>
            <a:endParaRPr lang="el-GR" sz="1400" b="1" dirty="0" smtClean="0">
              <a:solidFill>
                <a:srgbClr val="F5B86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endParaRPr lang="el-GR" sz="1400" b="1" dirty="0" smtClean="0">
              <a:solidFill>
                <a:srgbClr val="F5B86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l">
              <a:buFontTx/>
              <a:buChar char="-"/>
            </a:pPr>
            <a:endParaRPr lang="el-GR" sz="1400" b="1" dirty="0">
              <a:solidFill>
                <a:srgbClr val="F5B86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itle Placeholder 1"/>
          <p:cNvSpPr txBox="1">
            <a:spLocks/>
          </p:cNvSpPr>
          <p:nvPr/>
        </p:nvSpPr>
        <p:spPr>
          <a:xfrm>
            <a:off x="3044008" y="2084791"/>
            <a:ext cx="2359237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endParaRPr lang="el-GR" sz="1600" b="1" dirty="0">
              <a:solidFill>
                <a:srgbClr val="032C5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 Placeholder 5"/>
          <p:cNvSpPr txBox="1">
            <a:spLocks/>
          </p:cNvSpPr>
          <p:nvPr/>
        </p:nvSpPr>
        <p:spPr>
          <a:xfrm>
            <a:off x="619467" y="2475764"/>
            <a:ext cx="8229600" cy="1334236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Clr>
                <a:srgbClr val="1B5B98"/>
              </a:buClr>
              <a:buFont typeface="Arial" pitchFamily="34" charset="0"/>
              <a:buChar char="•"/>
            </a:pPr>
            <a:endParaRPr lang="en-US" sz="1400" dirty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itle Placeholder 1"/>
          <p:cNvSpPr txBox="1">
            <a:spLocks/>
          </p:cNvSpPr>
          <p:nvPr/>
        </p:nvSpPr>
        <p:spPr>
          <a:xfrm>
            <a:off x="2792205" y="3505200"/>
            <a:ext cx="2359237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1600" b="1" dirty="0" smtClean="0">
                <a:solidFill>
                  <a:srgbClr val="032C5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Candidate Profile</a:t>
            </a:r>
            <a:endParaRPr lang="el-GR" sz="1600" b="1" dirty="0">
              <a:solidFill>
                <a:srgbClr val="032C5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 Placeholder 5"/>
          <p:cNvSpPr txBox="1">
            <a:spLocks/>
          </p:cNvSpPr>
          <p:nvPr/>
        </p:nvSpPr>
        <p:spPr>
          <a:xfrm>
            <a:off x="457200" y="3962400"/>
            <a:ext cx="8610600" cy="25908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1B5B98"/>
              </a:buClr>
              <a:buSzPct val="110000"/>
              <a:buFont typeface="Arial" pitchFamily="34" charset="0"/>
              <a:buChar char="•"/>
              <a:defRPr sz="1600" kern="1200" baseline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/>
              <a:t>Studies in Business Administration</a:t>
            </a:r>
          </a:p>
          <a:p>
            <a:r>
              <a:rPr lang="en-US" sz="1500" dirty="0"/>
              <a:t>Entitled to an Internship</a:t>
            </a:r>
          </a:p>
          <a:p>
            <a:r>
              <a:rPr lang="en-US" sz="1500" dirty="0"/>
              <a:t>Strong communication skills </a:t>
            </a:r>
            <a:endParaRPr lang="el-GR" sz="1500" dirty="0"/>
          </a:p>
          <a:p>
            <a:r>
              <a:rPr lang="en-US" sz="1500" dirty="0"/>
              <a:t>Fluency in English</a:t>
            </a:r>
          </a:p>
          <a:p>
            <a:r>
              <a:rPr lang="en-US" sz="1500" dirty="0"/>
              <a:t>Good PC skills</a:t>
            </a:r>
          </a:p>
          <a:p>
            <a:pPr marL="0" indent="0">
              <a:buNone/>
            </a:pPr>
            <a:endParaRPr lang="el-GR" sz="1500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l-GR" sz="1500" dirty="0"/>
              <a:t>     </a:t>
            </a:r>
            <a:r>
              <a:rPr lang="en-US" sz="1500" dirty="0" smtClean="0"/>
              <a:t>To apply for this Internship send your CV to the following addresses : </a:t>
            </a:r>
            <a:endParaRPr lang="el-GR" sz="15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500" dirty="0"/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en-US" sz="1500" dirty="0">
                <a:hlinkClick r:id="rId3"/>
              </a:rPr>
              <a:t>dimitra.alexiou@gr.nestle.com</a:t>
            </a:r>
            <a:r>
              <a:rPr lang="en-US" sz="1500" dirty="0"/>
              <a:t>  </a:t>
            </a:r>
            <a:r>
              <a:rPr lang="en-US" sz="1500" dirty="0" err="1" smtClean="0"/>
              <a:t>Ms</a:t>
            </a:r>
            <a:r>
              <a:rPr lang="en-US" sz="1500" dirty="0" smtClean="0"/>
              <a:t> Mimi </a:t>
            </a:r>
            <a:r>
              <a:rPr lang="en-US" sz="1500" dirty="0" err="1" smtClean="0"/>
              <a:t>Alexiou</a:t>
            </a:r>
            <a:endParaRPr lang="el-GR" sz="1500" dirty="0">
              <a:hlinkClick r:id="rId4"/>
            </a:endParaRP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en-US" sz="1500" dirty="0">
                <a:hlinkClick r:id="rId4"/>
              </a:rPr>
              <a:t>eleni.zafeiriou@gr.nestle.com</a:t>
            </a:r>
            <a:r>
              <a:rPr lang="en-US" sz="1500" dirty="0"/>
              <a:t>  </a:t>
            </a:r>
            <a:r>
              <a:rPr lang="el-GR" sz="1500" dirty="0"/>
              <a:t> </a:t>
            </a:r>
            <a:r>
              <a:rPr lang="en-US" sz="1500" dirty="0" err="1" smtClean="0"/>
              <a:t>Ms</a:t>
            </a:r>
            <a:r>
              <a:rPr lang="en-US" sz="1500" dirty="0" smtClean="0"/>
              <a:t> </a:t>
            </a:r>
            <a:r>
              <a:rPr lang="en-US" sz="1500" dirty="0" err="1" smtClean="0"/>
              <a:t>Eleni</a:t>
            </a:r>
            <a:r>
              <a:rPr lang="en-US" sz="1500" dirty="0" smtClean="0"/>
              <a:t> Zafeiriou</a:t>
            </a:r>
            <a:endParaRPr lang="en-US" sz="1500" dirty="0"/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endParaRPr lang="en-US" sz="1500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500" dirty="0"/>
              <a:t>       </a:t>
            </a:r>
            <a:r>
              <a:rPr lang="en-US" sz="1500" dirty="0" smtClean="0"/>
              <a:t>Human Resources Department : </a:t>
            </a:r>
            <a:r>
              <a:rPr lang="el-GR" sz="1500" dirty="0" smtClean="0"/>
              <a:t>210 </a:t>
            </a:r>
            <a:r>
              <a:rPr lang="el-GR" sz="1500" dirty="0"/>
              <a:t>6884111</a:t>
            </a:r>
            <a:endParaRPr lang="en-US" sz="1500" dirty="0"/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endParaRPr lang="en-US" sz="1400" dirty="0" smtClean="0"/>
          </a:p>
        </p:txBody>
      </p:sp>
      <p:pic>
        <p:nvPicPr>
          <p:cNvPr id="1026" name="Picture 2" descr="C:\Users\mylonasgeorge\Desktop\desktop work\PPT Nestle\nestl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676403" cy="86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127131" y="2096780"/>
            <a:ext cx="17844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Job Description</a:t>
            </a:r>
            <a:endParaRPr lang="en-US" sz="1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itle Placeholder 1"/>
          <p:cNvSpPr txBox="1">
            <a:spLocks/>
          </p:cNvSpPr>
          <p:nvPr/>
        </p:nvSpPr>
        <p:spPr>
          <a:xfrm>
            <a:off x="-152400" y="1752600"/>
            <a:ext cx="6324600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1400" b="1" i="1" dirty="0" smtClean="0">
                <a:solidFill>
                  <a:srgbClr val="00B0F0"/>
                </a:solidFill>
                <a:latin typeface="Segoe Print" panose="02000600000000000000" pitchFamily="2" charset="0"/>
                <a:ea typeface="Tahoma" pitchFamily="34" charset="0"/>
                <a:cs typeface="Tahoma" pitchFamily="34" charset="0"/>
              </a:rPr>
              <a:t>      “I want to create a better world and build a better business “</a:t>
            </a:r>
            <a:endParaRPr lang="el-GR" sz="1400" b="1" i="1" dirty="0">
              <a:solidFill>
                <a:srgbClr val="00B0F0"/>
              </a:solidFill>
              <a:latin typeface="Segoe Print" panose="02000600000000000000" pitchFamily="2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2438400"/>
            <a:ext cx="7010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Administrative </a:t>
            </a:r>
            <a:r>
              <a:rPr lang="en-US" sz="1400" dirty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and office support </a:t>
            </a:r>
            <a:r>
              <a:rPr lang="en-US" sz="1400" dirty="0" smtClean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activities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Strong involvement in employees’ training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Telephone </a:t>
            </a:r>
            <a:r>
              <a:rPr lang="en-US" sz="1400" dirty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calls, word processing, reporting and </a:t>
            </a:r>
            <a:r>
              <a:rPr lang="en-US" sz="1400" dirty="0" smtClean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filing</a:t>
            </a:r>
          </a:p>
          <a:p>
            <a:pPr algn="just"/>
            <a:endParaRPr lang="en-AU" altLang="zh-CN" sz="1400" dirty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itle Placeholder 1"/>
          <p:cNvSpPr txBox="1">
            <a:spLocks/>
          </p:cNvSpPr>
          <p:nvPr/>
        </p:nvSpPr>
        <p:spPr>
          <a:xfrm>
            <a:off x="862654" y="121149"/>
            <a:ext cx="5919146" cy="6408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1400" b="1" i="0" baseline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l-GR" sz="1600" dirty="0" err="1">
                <a:solidFill>
                  <a:srgbClr val="002060"/>
                </a:solidFill>
              </a:rPr>
              <a:t>Nestlé</a:t>
            </a:r>
            <a:r>
              <a:rPr lang="el-GR" sz="1600" dirty="0">
                <a:solidFill>
                  <a:srgbClr val="002060"/>
                </a:solidFill>
              </a:rPr>
              <a:t> </a:t>
            </a:r>
            <a:r>
              <a:rPr lang="el-GR" sz="1600" dirty="0" err="1">
                <a:solidFill>
                  <a:srgbClr val="002060"/>
                </a:solidFill>
              </a:rPr>
              <a:t>Hellas</a:t>
            </a:r>
            <a:r>
              <a:rPr lang="en-US" sz="1600" dirty="0">
                <a:solidFill>
                  <a:srgbClr val="002060"/>
                </a:solidFill>
              </a:rPr>
              <a:t> is looking for</a:t>
            </a:r>
            <a:r>
              <a:rPr lang="el-GR" sz="1600" dirty="0">
                <a:solidFill>
                  <a:srgbClr val="00206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580453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107</Words>
  <Application>Microsoft Office PowerPoint</Application>
  <PresentationFormat>Προβολή στην οθόνη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Segoe Print</vt:lpstr>
      <vt:lpstr>Tahoma</vt:lpstr>
      <vt:lpstr>Office Theme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Γιώργος Μυλωνάς</dc:creator>
  <cp:lastModifiedBy>user</cp:lastModifiedBy>
  <cp:revision>45</cp:revision>
  <dcterms:created xsi:type="dcterms:W3CDTF">2006-08-16T00:00:00Z</dcterms:created>
  <dcterms:modified xsi:type="dcterms:W3CDTF">2015-06-08T07:10:57Z</dcterms:modified>
</cp:coreProperties>
</file>