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leni.zafeiriou@gr.nestl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3590925"/>
            <a:ext cx="917257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457200"/>
            <a:ext cx="6457507" cy="68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T.E.I. student for an Internship</a:t>
            </a:r>
            <a:endParaRPr lang="el-GR" sz="20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1066800" y="1170391"/>
            <a:ext cx="52578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Technical Division (Head Office, 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Μ</a:t>
            </a:r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arousi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l"/>
            <a:endParaRPr lang="el-GR" sz="14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044008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19467" y="2475764"/>
            <a:ext cx="8229600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2792205" y="4001683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533400" y="4343400"/>
            <a:ext cx="8610600" cy="2362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Studies in Food </a:t>
            </a:r>
            <a:r>
              <a:rPr lang="en-US" sz="1500" dirty="0" smtClean="0"/>
              <a:t>Technology</a:t>
            </a:r>
          </a:p>
          <a:p>
            <a:r>
              <a:rPr lang="en-US" sz="1500" dirty="0"/>
              <a:t>Entitled to an Internship</a:t>
            </a:r>
            <a:endParaRPr lang="el-GR" sz="1500" dirty="0"/>
          </a:p>
          <a:p>
            <a:r>
              <a:rPr lang="en-US" sz="1500" dirty="0" smtClean="0"/>
              <a:t>Fluency </a:t>
            </a:r>
            <a:r>
              <a:rPr lang="en-US" sz="1500" dirty="0"/>
              <a:t>in English</a:t>
            </a:r>
          </a:p>
          <a:p>
            <a:r>
              <a:rPr lang="en-US" sz="1500" dirty="0"/>
              <a:t>Good PC skills</a:t>
            </a:r>
          </a:p>
          <a:p>
            <a:pPr marL="0" indent="0">
              <a:buNone/>
            </a:pP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1500" dirty="0"/>
              <a:t>     </a:t>
            </a:r>
            <a:r>
              <a:rPr lang="en-US" sz="1500" dirty="0" smtClean="0"/>
              <a:t>To apply for this Internship send your CV to the following addresses : </a:t>
            </a: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hlinkClick r:id="rId3"/>
              </a:rPr>
              <a:t>dimitra.alexiou@gr.nestle.com</a:t>
            </a:r>
            <a:r>
              <a:rPr lang="en-US" sz="1500" dirty="0"/>
              <a:t>  </a:t>
            </a:r>
            <a:r>
              <a:rPr lang="en-US" sz="1500" dirty="0" err="1" smtClean="0"/>
              <a:t>Ms</a:t>
            </a:r>
            <a:r>
              <a:rPr lang="en-US" sz="1500" dirty="0" smtClean="0"/>
              <a:t> Mimi </a:t>
            </a:r>
            <a:r>
              <a:rPr lang="en-US" sz="1500" dirty="0" err="1" smtClean="0"/>
              <a:t>Alexiou</a:t>
            </a:r>
            <a:endParaRPr lang="el-GR" sz="1500" dirty="0">
              <a:hlinkClick r:id="rId4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hlinkClick r:id="rId4"/>
              </a:rPr>
              <a:t>eleni.zafeiriou@gr.nestle.com</a:t>
            </a:r>
            <a:r>
              <a:rPr lang="en-US" sz="1500" dirty="0"/>
              <a:t>  </a:t>
            </a:r>
            <a:r>
              <a:rPr lang="el-GR" sz="1500" dirty="0"/>
              <a:t> </a:t>
            </a:r>
            <a:r>
              <a:rPr lang="en-US" sz="1500" dirty="0" err="1" smtClean="0"/>
              <a:t>Ms</a:t>
            </a:r>
            <a:r>
              <a:rPr lang="en-US" sz="1500" dirty="0" smtClean="0"/>
              <a:t> </a:t>
            </a:r>
            <a:r>
              <a:rPr lang="en-US" sz="1500" dirty="0" err="1" smtClean="0"/>
              <a:t>Eleni</a:t>
            </a:r>
            <a:r>
              <a:rPr lang="en-US" sz="1500" dirty="0" smtClean="0"/>
              <a:t> Zafeiriou</a:t>
            </a: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500" dirty="0"/>
              <a:t>       </a:t>
            </a:r>
            <a:r>
              <a:rPr lang="en-US" sz="1500" dirty="0" smtClean="0"/>
              <a:t>Human Resources Department : </a:t>
            </a:r>
            <a:r>
              <a:rPr lang="el-GR" sz="1500" dirty="0" smtClean="0"/>
              <a:t>210 </a:t>
            </a:r>
            <a:r>
              <a:rPr lang="el-GR" sz="1500" dirty="0"/>
              <a:t>6884111</a:t>
            </a: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 smtClean="0"/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27131" y="2096780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-152400" y="1752600"/>
            <a:ext cx="63246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“I want to create a better world and build a better business “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438400"/>
            <a:ext cx="7010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Ensure the proper use of Pilot Plant equipment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Prepare the samples at the Pilot Plant in accordance with formulas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Prepare and maintain documents (process and equipment specifications)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Maintain documents regarding Pilot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Plant</a:t>
            </a:r>
          </a:p>
          <a:p>
            <a:pPr algn="just"/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AU" altLang="zh-CN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862654" y="121149"/>
            <a:ext cx="5919146" cy="640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600" dirty="0" err="1">
                <a:solidFill>
                  <a:srgbClr val="002060"/>
                </a:solidFill>
              </a:rPr>
              <a:t>Nestlé</a:t>
            </a:r>
            <a:r>
              <a:rPr lang="el-GR" sz="1600" dirty="0">
                <a:solidFill>
                  <a:srgbClr val="002060"/>
                </a:solidFill>
              </a:rPr>
              <a:t> </a:t>
            </a:r>
            <a:r>
              <a:rPr lang="el-GR" sz="1600" dirty="0" err="1">
                <a:solidFill>
                  <a:srgbClr val="002060"/>
                </a:solidFill>
              </a:rPr>
              <a:t>Hellas</a:t>
            </a:r>
            <a:r>
              <a:rPr lang="en-US" sz="1600" dirty="0">
                <a:solidFill>
                  <a:srgbClr val="002060"/>
                </a:solidFill>
              </a:rPr>
              <a:t> is looking for</a:t>
            </a:r>
            <a:r>
              <a:rPr lang="el-GR" sz="1600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118</Words>
  <Application>Microsoft Office PowerPoint</Application>
  <PresentationFormat>Προβολή στην οθόνη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41</cp:revision>
  <dcterms:created xsi:type="dcterms:W3CDTF">2006-08-16T00:00:00Z</dcterms:created>
  <dcterms:modified xsi:type="dcterms:W3CDTF">2015-06-08T07:17:27Z</dcterms:modified>
</cp:coreProperties>
</file>