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eni.zafeiriou@gr.nestl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543299"/>
            <a:ext cx="9096375" cy="331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533400" y="688815"/>
            <a:ext cx="6858000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T.E.I. students for 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 Internship in </a:t>
            </a:r>
            <a:r>
              <a:rPr lang="en-US" sz="2000" b="1" i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Marketing</a:t>
            </a:r>
          </a:p>
          <a:p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Head Office, Marousi</a:t>
            </a:r>
            <a:endParaRPr lang="el-GR" sz="14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044008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2792205" y="3352800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457200" y="3657600"/>
            <a:ext cx="8610600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Studies in </a:t>
            </a:r>
            <a:r>
              <a:rPr lang="en-US" sz="1400" dirty="0" smtClean="0"/>
              <a:t>Marketing or Business </a:t>
            </a:r>
            <a:r>
              <a:rPr lang="en-US" sz="1400" dirty="0"/>
              <a:t>Administration </a:t>
            </a:r>
            <a:endParaRPr lang="en-US" sz="1400" dirty="0" smtClean="0"/>
          </a:p>
          <a:p>
            <a:r>
              <a:rPr lang="en-US" sz="1400" dirty="0"/>
              <a:t>Entitled to an </a:t>
            </a:r>
            <a:r>
              <a:rPr lang="en-US" sz="1400" dirty="0" smtClean="0"/>
              <a:t>Internship </a:t>
            </a:r>
            <a:endParaRPr lang="en-US" sz="1400" dirty="0"/>
          </a:p>
          <a:p>
            <a:r>
              <a:rPr lang="en-US" sz="1400" dirty="0" smtClean="0"/>
              <a:t>Internet </a:t>
            </a:r>
            <a:r>
              <a:rPr lang="en-US" sz="1400" dirty="0"/>
              <a:t>research </a:t>
            </a:r>
            <a:r>
              <a:rPr lang="en-US" sz="1400" dirty="0" smtClean="0"/>
              <a:t>abilities</a:t>
            </a:r>
          </a:p>
          <a:p>
            <a:r>
              <a:rPr lang="en-US" sz="1400" dirty="0"/>
              <a:t>Good communication and analytical </a:t>
            </a:r>
            <a:r>
              <a:rPr lang="en-US" sz="1400" dirty="0" smtClean="0"/>
              <a:t>skills</a:t>
            </a:r>
          </a:p>
          <a:p>
            <a:r>
              <a:rPr lang="en-US" sz="1400" dirty="0" smtClean="0"/>
              <a:t>Fluency </a:t>
            </a:r>
            <a:r>
              <a:rPr lang="en-US" sz="1400" dirty="0"/>
              <a:t>in English</a:t>
            </a:r>
          </a:p>
          <a:p>
            <a:r>
              <a:rPr lang="en-US" sz="1400" dirty="0"/>
              <a:t>Good PC </a:t>
            </a:r>
            <a:r>
              <a:rPr lang="en-US" sz="1400" dirty="0" smtClean="0"/>
              <a:t>skills</a:t>
            </a:r>
          </a:p>
          <a:p>
            <a:pPr marL="0" indent="0">
              <a:buNone/>
            </a:pPr>
            <a:endParaRPr lang="el-GR" sz="14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400" dirty="0"/>
              <a:t>      </a:t>
            </a:r>
            <a:r>
              <a:rPr lang="en-US" sz="1400" dirty="0"/>
              <a:t>To apply for this Internship send your CV to the following addresses : </a:t>
            </a:r>
            <a:endParaRPr lang="el-GR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400" dirty="0">
                <a:hlinkClick r:id="rId3"/>
              </a:rPr>
              <a:t>dimitra.alexiou@gr.nestle.com</a:t>
            </a:r>
            <a:r>
              <a:rPr lang="en-US" sz="1400" dirty="0"/>
              <a:t>  </a:t>
            </a:r>
            <a:r>
              <a:rPr lang="en-US" sz="1400" dirty="0" err="1" smtClean="0"/>
              <a:t>Ms</a:t>
            </a:r>
            <a:r>
              <a:rPr lang="en-US" sz="1400" dirty="0" smtClean="0"/>
              <a:t> </a:t>
            </a:r>
            <a:r>
              <a:rPr lang="en-US" sz="1400" dirty="0"/>
              <a:t>Mimi </a:t>
            </a:r>
            <a:r>
              <a:rPr lang="en-US" sz="1400" dirty="0" err="1"/>
              <a:t>Alexiou</a:t>
            </a:r>
            <a:endParaRPr lang="el-GR" sz="1400" dirty="0">
              <a:hlinkClick r:id="rId4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400" dirty="0">
                <a:hlinkClick r:id="rId4"/>
              </a:rPr>
              <a:t>eleni.zafeiriou@gr.nestle.com</a:t>
            </a:r>
            <a:r>
              <a:rPr lang="en-US" sz="1400" dirty="0"/>
              <a:t>  </a:t>
            </a:r>
            <a:r>
              <a:rPr lang="el-GR" sz="1400" dirty="0"/>
              <a:t> </a:t>
            </a:r>
            <a:r>
              <a:rPr lang="en-US" sz="1400" dirty="0" err="1" smtClean="0"/>
              <a:t>Ms</a:t>
            </a:r>
            <a:r>
              <a:rPr lang="en-US" sz="1400" dirty="0" smtClean="0"/>
              <a:t> </a:t>
            </a:r>
            <a:r>
              <a:rPr lang="en-US" sz="1400" dirty="0" err="1"/>
              <a:t>Eleni</a:t>
            </a:r>
            <a:r>
              <a:rPr lang="en-US" sz="1400" dirty="0"/>
              <a:t> Zafeiriou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dirty="0"/>
              <a:t>       Human Resources Department : </a:t>
            </a:r>
            <a:r>
              <a:rPr lang="el-GR" sz="1400" dirty="0"/>
              <a:t>210 6884111</a:t>
            </a:r>
            <a:endParaRPr lang="en-US" sz="1400" dirty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7131" y="2096780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-152400" y="1752600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7010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Support the management of the assigned portfolio brands and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Monitor and handling of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Packaging adaptation and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Coordination of sampling activities and cooperation with promotional agencies</a:t>
            </a:r>
            <a:r>
              <a:rPr lang="en-US" sz="1400" dirty="0"/>
              <a:t>	</a:t>
            </a:r>
          </a:p>
          <a:p>
            <a:pPr algn="just"/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862654" y="12114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119</Words>
  <Application>Microsoft Office PowerPoint</Application>
  <PresentationFormat>Προβολή στην οθόνη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43</cp:revision>
  <dcterms:created xsi:type="dcterms:W3CDTF">2006-08-16T00:00:00Z</dcterms:created>
  <dcterms:modified xsi:type="dcterms:W3CDTF">2015-06-08T07:22:11Z</dcterms:modified>
</cp:coreProperties>
</file>