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590925"/>
            <a:ext cx="917257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705293" y="612615"/>
            <a:ext cx="6457507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T.E.I. student for an Internship in </a:t>
            </a:r>
            <a:r>
              <a:rPr lang="en-US" sz="20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Supply Chain</a:t>
            </a:r>
            <a:endParaRPr lang="el-GR" sz="2000" b="1" i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295400" y="1170391"/>
            <a:ext cx="52578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Head Office, 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Μ</a:t>
            </a:r>
            <a:r>
              <a:rPr lang="en-US" sz="1400" b="1" dirty="0" err="1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arousi</a:t>
            </a:r>
            <a:endParaRPr lang="el-GR" sz="14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898563" y="36849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457200" y="4114800"/>
            <a:ext cx="8610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University degree ideally in Logistics, Economics, Business, Technical or related </a:t>
            </a:r>
            <a:r>
              <a:rPr lang="en-US" sz="1500" dirty="0" smtClean="0"/>
              <a:t>fields</a:t>
            </a:r>
          </a:p>
          <a:p>
            <a:r>
              <a:rPr lang="en-US" sz="1500" dirty="0" smtClean="0"/>
              <a:t>Entitled </a:t>
            </a:r>
            <a:r>
              <a:rPr lang="en-US" sz="1500" dirty="0"/>
              <a:t>to an Internship</a:t>
            </a:r>
            <a:endParaRPr lang="el-GR" sz="1500" dirty="0"/>
          </a:p>
          <a:p>
            <a:r>
              <a:rPr lang="en-US" sz="1500" dirty="0" smtClean="0"/>
              <a:t>Fluency </a:t>
            </a:r>
            <a:r>
              <a:rPr lang="en-US" sz="1500" dirty="0"/>
              <a:t>in English</a:t>
            </a:r>
          </a:p>
          <a:p>
            <a:r>
              <a:rPr lang="en-US" sz="1500" dirty="0"/>
              <a:t>Good PC skills</a:t>
            </a:r>
          </a:p>
          <a:p>
            <a:pPr marL="0" indent="0">
              <a:buNone/>
            </a:pP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500" dirty="0"/>
              <a:t>     </a:t>
            </a:r>
            <a:r>
              <a:rPr lang="en-US" sz="1500" dirty="0" smtClean="0"/>
              <a:t>To apply for this Internship send your CV to the following addresses : </a:t>
            </a: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3"/>
              </a:rPr>
              <a:t>dimitra.alexiou@gr.nestle.com</a:t>
            </a:r>
            <a:r>
              <a:rPr lang="en-US" sz="1500" dirty="0"/>
              <a:t>  </a:t>
            </a:r>
            <a:r>
              <a:rPr lang="en-US" sz="1500" dirty="0" err="1" smtClean="0"/>
              <a:t>Ms</a:t>
            </a:r>
            <a:r>
              <a:rPr lang="en-US" sz="1500" dirty="0" smtClean="0"/>
              <a:t> Mimi </a:t>
            </a:r>
            <a:r>
              <a:rPr lang="en-US" sz="1500" dirty="0" err="1" smtClean="0"/>
              <a:t>Alexiou</a:t>
            </a:r>
            <a:endParaRPr lang="el-GR" sz="15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4"/>
              </a:rPr>
              <a:t>eleni.zafeiriou@gr.nestle.com</a:t>
            </a:r>
            <a:r>
              <a:rPr lang="en-US" sz="1500" dirty="0"/>
              <a:t>  </a:t>
            </a:r>
            <a:r>
              <a:rPr lang="el-GR" sz="1500" dirty="0"/>
              <a:t> </a:t>
            </a:r>
            <a:r>
              <a:rPr lang="en-US" sz="1500" dirty="0" err="1" smtClean="0"/>
              <a:t>Ms</a:t>
            </a:r>
            <a:r>
              <a:rPr lang="en-US" sz="1500" dirty="0" smtClean="0"/>
              <a:t> </a:t>
            </a:r>
            <a:r>
              <a:rPr lang="en-US" sz="1500" dirty="0" err="1" smtClean="0"/>
              <a:t>Eleni</a:t>
            </a:r>
            <a:r>
              <a:rPr lang="en-US" sz="1500" dirty="0" smtClean="0"/>
              <a:t> Zafeiriou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500" dirty="0"/>
              <a:t>       </a:t>
            </a:r>
            <a:r>
              <a:rPr lang="en-US" sz="1500" dirty="0" smtClean="0"/>
              <a:t>Human Resources Department : </a:t>
            </a:r>
            <a:r>
              <a:rPr lang="el-GR" sz="1500" dirty="0" smtClean="0"/>
              <a:t>210 </a:t>
            </a:r>
            <a:r>
              <a:rPr lang="el-GR" sz="1500" dirty="0"/>
              <a:t>6884111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support in all Physical logistics Head office operations (inbound, warehousing, outbound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Assist in Supply Chain improvement projects </a:t>
            </a:r>
            <a:endParaRPr lang="en-US" sz="1400" dirty="0" smtClean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Chance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see the whole physical logistics flow from a HO point of view 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AU" altLang="zh-CN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973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129</Words>
  <Application>Microsoft Office PowerPoint</Application>
  <PresentationFormat>Προβολή στην οθόνη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43</cp:revision>
  <dcterms:created xsi:type="dcterms:W3CDTF">2006-08-16T00:00:00Z</dcterms:created>
  <dcterms:modified xsi:type="dcterms:W3CDTF">2015-06-08T07:49:09Z</dcterms:modified>
</cp:coreProperties>
</file>