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633195"/>
            <a:ext cx="917257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1281334" y="457200"/>
            <a:ext cx="6457507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5B86F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000" b="1" dirty="0" smtClean="0">
                <a:solidFill>
                  <a:srgbClr val="F5B86F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 T.E.I. student for an Internship</a:t>
            </a:r>
            <a:endParaRPr lang="el-GR" sz="2000" b="1" dirty="0">
              <a:solidFill>
                <a:srgbClr val="F5B86F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1865145" y="979520"/>
            <a:ext cx="52578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5B86F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Ice Cream Factory (Tavros</a:t>
            </a:r>
            <a:r>
              <a:rPr lang="el-GR" sz="1400" b="1" dirty="0" smtClean="0">
                <a:solidFill>
                  <a:srgbClr val="F5B86F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330469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1240631" y="2475763"/>
            <a:ext cx="6538913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3474162" y="3633195"/>
            <a:ext cx="207185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1347787" y="4133387"/>
            <a:ext cx="6805612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>
                <a:latin typeface="Century Gothic" panose="020B0502020202020204" pitchFamily="34" charset="0"/>
              </a:rPr>
              <a:t>Studies in Food </a:t>
            </a:r>
            <a:r>
              <a:rPr lang="en-US" sz="1500" dirty="0" smtClean="0">
                <a:latin typeface="Century Gothic" panose="020B0502020202020204" pitchFamily="34" charset="0"/>
              </a:rPr>
              <a:t>Technology</a:t>
            </a:r>
          </a:p>
          <a:p>
            <a:r>
              <a:rPr lang="en-US" sz="1500" dirty="0">
                <a:latin typeface="Century Gothic" panose="020B0502020202020204" pitchFamily="34" charset="0"/>
              </a:rPr>
              <a:t>Entitled to an Internship</a:t>
            </a:r>
            <a:endParaRPr lang="el-GR" sz="1500" dirty="0">
              <a:latin typeface="Century Gothic" panose="020B0502020202020204" pitchFamily="34" charset="0"/>
            </a:endParaRPr>
          </a:p>
          <a:p>
            <a:r>
              <a:rPr lang="en-US" sz="1500" dirty="0" smtClean="0">
                <a:latin typeface="Century Gothic" panose="020B0502020202020204" pitchFamily="34" charset="0"/>
              </a:rPr>
              <a:t>Fluency </a:t>
            </a:r>
            <a:r>
              <a:rPr lang="en-US" sz="1500" dirty="0">
                <a:latin typeface="Century Gothic" panose="020B0502020202020204" pitchFamily="34" charset="0"/>
              </a:rPr>
              <a:t>in English</a:t>
            </a:r>
          </a:p>
          <a:p>
            <a:r>
              <a:rPr lang="en-US" sz="1500" dirty="0">
                <a:latin typeface="Century Gothic" panose="020B0502020202020204" pitchFamily="34" charset="0"/>
              </a:rPr>
              <a:t>Good PC skills</a:t>
            </a:r>
          </a:p>
          <a:p>
            <a:pPr marL="0" indent="0">
              <a:buNone/>
            </a:pPr>
            <a:endParaRPr lang="el-GR" sz="15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500" dirty="0">
                <a:latin typeface="Century Gothic" panose="020B0502020202020204" pitchFamily="34" charset="0"/>
              </a:rPr>
              <a:t>     </a:t>
            </a:r>
            <a:r>
              <a:rPr lang="en-US" sz="1500" dirty="0" smtClean="0">
                <a:latin typeface="Century Gothic" panose="020B0502020202020204" pitchFamily="34" charset="0"/>
              </a:rPr>
              <a:t>To apply for this Internship send your CV to the following address:</a:t>
            </a:r>
            <a:endParaRPr lang="el-GR" sz="15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latin typeface="Century Gothic" panose="020B0502020202020204" pitchFamily="34" charset="0"/>
                <a:hlinkClick r:id="rId3"/>
              </a:rPr>
              <a:t>dimitra.alexiou@gr.nestle.com</a:t>
            </a:r>
            <a:r>
              <a:rPr lang="en-US" sz="1500" dirty="0">
                <a:latin typeface="Century Gothic" panose="020B0502020202020204" pitchFamily="34" charset="0"/>
              </a:rPr>
              <a:t>  </a:t>
            </a:r>
            <a:r>
              <a:rPr lang="en-US" sz="1500" dirty="0" err="1" smtClean="0">
                <a:latin typeface="Century Gothic" panose="020B0502020202020204" pitchFamily="34" charset="0"/>
              </a:rPr>
              <a:t>Mrs</a:t>
            </a:r>
            <a:r>
              <a:rPr lang="en-US" sz="1500" dirty="0" smtClean="0">
                <a:latin typeface="Century Gothic" panose="020B0502020202020204" pitchFamily="34" charset="0"/>
              </a:rPr>
              <a:t> Mimi </a:t>
            </a:r>
            <a:r>
              <a:rPr lang="en-US" sz="1500" dirty="0" err="1" smtClean="0">
                <a:latin typeface="Century Gothic" panose="020B0502020202020204" pitchFamily="34" charset="0"/>
              </a:rPr>
              <a:t>Alexiou</a:t>
            </a:r>
            <a:endParaRPr lang="en-US" sz="15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500" dirty="0">
                <a:latin typeface="Century Gothic" panose="020B0502020202020204" pitchFamily="34" charset="0"/>
              </a:rPr>
              <a:t>       </a:t>
            </a:r>
            <a:r>
              <a:rPr lang="en-US" sz="1500" dirty="0" smtClean="0">
                <a:latin typeface="Century Gothic" panose="020B0502020202020204" pitchFamily="34" charset="0"/>
              </a:rPr>
              <a:t>Human Resources Department : </a:t>
            </a:r>
            <a:r>
              <a:rPr lang="el-GR" sz="1500" dirty="0" smtClean="0">
                <a:latin typeface="Century Gothic" panose="020B0502020202020204" pitchFamily="34" charset="0"/>
              </a:rPr>
              <a:t>210 </a:t>
            </a:r>
            <a:r>
              <a:rPr lang="el-GR" sz="1500" dirty="0">
                <a:latin typeface="Century Gothic" panose="020B0502020202020204" pitchFamily="34" charset="0"/>
              </a:rPr>
              <a:t>6884111</a:t>
            </a:r>
            <a:endParaRPr 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42" y="108947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44872" y="2096780"/>
            <a:ext cx="17304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990600" y="1431847"/>
            <a:ext cx="7162799" cy="595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400" b="1" i="1" dirty="0" smtClean="0">
                <a:solidFill>
                  <a:srgbClr val="00B0F0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“I want to create a better world and build a better business”</a:t>
            </a:r>
            <a:endParaRPr lang="el-GR" sz="1400" b="1" i="1" dirty="0">
              <a:solidFill>
                <a:srgbClr val="00B0F0"/>
              </a:solidFill>
              <a:latin typeface="Century Gothic" panose="020B0502020202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3027" y="2593261"/>
            <a:ext cx="59936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56595B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Monitor KPI’s in production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56595B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Assist in  proper control and efficient ways of working in production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56595B"/>
                </a:solidFill>
                <a:latin typeface="Century Gothic" panose="020B0502020202020204" pitchFamily="34" charset="0"/>
                <a:ea typeface="Tahoma" pitchFamily="34" charset="0"/>
                <a:cs typeface="Tahoma" pitchFamily="34" charset="0"/>
              </a:rPr>
              <a:t>Assist in implementation of projects in production</a:t>
            </a: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1550514" y="-980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8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Nestlé</a:t>
            </a:r>
            <a:r>
              <a:rPr lang="el-GR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l-GR" sz="18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Hellas</a:t>
            </a:r>
            <a:r>
              <a:rPr lang="en-US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 is looking for</a:t>
            </a:r>
            <a:r>
              <a:rPr lang="el-GR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99</Words>
  <Application>Microsoft Office PowerPoint</Application>
  <PresentationFormat>Προβολή στην οθόνη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50</cp:revision>
  <dcterms:created xsi:type="dcterms:W3CDTF">2006-08-16T00:00:00Z</dcterms:created>
  <dcterms:modified xsi:type="dcterms:W3CDTF">2016-04-11T06:11:45Z</dcterms:modified>
</cp:coreProperties>
</file>