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afeiriou,Eleni,ATHENS,GMHR" initials="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imitra.alexiou@gr.nestle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mylonasgeorge\Desktop\nestle-aggelia-foo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3633195"/>
            <a:ext cx="9172575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Placeholder 1"/>
          <p:cNvSpPr txBox="1">
            <a:spLocks/>
          </p:cNvSpPr>
          <p:nvPr/>
        </p:nvSpPr>
        <p:spPr>
          <a:xfrm>
            <a:off x="1281334" y="457200"/>
            <a:ext cx="6457507" cy="6827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rgbClr val="F5B86F"/>
                </a:solidFill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en-US" sz="2000" b="1" dirty="0" smtClean="0">
                <a:solidFill>
                  <a:srgbClr val="F5B86F"/>
                </a:solidFill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 T.E.I. student for an Internship</a:t>
            </a:r>
            <a:endParaRPr lang="el-GR" sz="2000" b="1" dirty="0">
              <a:solidFill>
                <a:srgbClr val="F5B86F"/>
              </a:solidFill>
              <a:latin typeface="Century Gothic" panose="020B0502020202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itle Placeholder 1"/>
          <p:cNvSpPr txBox="1">
            <a:spLocks/>
          </p:cNvSpPr>
          <p:nvPr/>
        </p:nvSpPr>
        <p:spPr>
          <a:xfrm>
            <a:off x="1865145" y="979520"/>
            <a:ext cx="5257800" cy="353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solidFill>
                  <a:srgbClr val="F5B86F"/>
                </a:solidFill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Ice Cream Factory (Tavros</a:t>
            </a:r>
            <a:r>
              <a:rPr lang="el-GR" sz="1400" b="1" dirty="0" smtClean="0">
                <a:solidFill>
                  <a:srgbClr val="F5B86F"/>
                </a:solidFill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10" name="Title Placeholder 1"/>
          <p:cNvSpPr txBox="1">
            <a:spLocks/>
          </p:cNvSpPr>
          <p:nvPr/>
        </p:nvSpPr>
        <p:spPr>
          <a:xfrm>
            <a:off x="3330469" y="2084791"/>
            <a:ext cx="2359237" cy="353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endParaRPr lang="el-GR" sz="1600" b="1" dirty="0">
              <a:solidFill>
                <a:srgbClr val="032C54"/>
              </a:solidFill>
              <a:latin typeface="Century Gothic" panose="020B0502020202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 Placeholder 5"/>
          <p:cNvSpPr txBox="1">
            <a:spLocks/>
          </p:cNvSpPr>
          <p:nvPr/>
        </p:nvSpPr>
        <p:spPr>
          <a:xfrm>
            <a:off x="1240631" y="2475763"/>
            <a:ext cx="6538913" cy="133423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Clr>
                <a:srgbClr val="1B5B98"/>
              </a:buClr>
              <a:buFont typeface="Arial" pitchFamily="34" charset="0"/>
              <a:buChar char="•"/>
            </a:pPr>
            <a:endParaRPr lang="en-US" sz="1400" dirty="0">
              <a:solidFill>
                <a:srgbClr val="56595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itle Placeholder 1"/>
          <p:cNvSpPr txBox="1">
            <a:spLocks/>
          </p:cNvSpPr>
          <p:nvPr/>
        </p:nvSpPr>
        <p:spPr>
          <a:xfrm>
            <a:off x="3474162" y="3633195"/>
            <a:ext cx="2071850" cy="353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r>
              <a:rPr lang="en-US" sz="1600" b="1" dirty="0" smtClean="0">
                <a:solidFill>
                  <a:srgbClr val="032C54"/>
                </a:solidFill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Candidate Profile</a:t>
            </a:r>
            <a:endParaRPr lang="el-GR" sz="1600" b="1" dirty="0">
              <a:solidFill>
                <a:srgbClr val="032C54"/>
              </a:solidFill>
              <a:latin typeface="Century Gothic" panose="020B0502020202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 Placeholder 5"/>
          <p:cNvSpPr txBox="1">
            <a:spLocks/>
          </p:cNvSpPr>
          <p:nvPr/>
        </p:nvSpPr>
        <p:spPr>
          <a:xfrm>
            <a:off x="1347787" y="4133387"/>
            <a:ext cx="6805612" cy="23622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1B5B98"/>
              </a:buClr>
              <a:buSzPct val="110000"/>
              <a:buFont typeface="Arial" pitchFamily="34" charset="0"/>
              <a:buChar char="•"/>
              <a:defRPr sz="1600" kern="1200" baseline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>
                <a:latin typeface="Century Gothic" panose="020B0502020202020204" pitchFamily="34" charset="0"/>
              </a:rPr>
              <a:t>Studies in Food </a:t>
            </a:r>
            <a:r>
              <a:rPr lang="en-US" sz="1500" dirty="0" smtClean="0">
                <a:latin typeface="Century Gothic" panose="020B0502020202020204" pitchFamily="34" charset="0"/>
              </a:rPr>
              <a:t>Technology</a:t>
            </a:r>
          </a:p>
          <a:p>
            <a:r>
              <a:rPr lang="en-US" sz="1500" dirty="0">
                <a:latin typeface="Century Gothic" panose="020B0502020202020204" pitchFamily="34" charset="0"/>
              </a:rPr>
              <a:t>Entitled to an Internship</a:t>
            </a:r>
            <a:endParaRPr lang="el-GR" sz="1500" dirty="0">
              <a:latin typeface="Century Gothic" panose="020B0502020202020204" pitchFamily="34" charset="0"/>
            </a:endParaRPr>
          </a:p>
          <a:p>
            <a:r>
              <a:rPr lang="en-US" sz="1500" dirty="0" smtClean="0">
                <a:latin typeface="Century Gothic" panose="020B0502020202020204" pitchFamily="34" charset="0"/>
              </a:rPr>
              <a:t>Fluency </a:t>
            </a:r>
            <a:r>
              <a:rPr lang="en-US" sz="1500" dirty="0">
                <a:latin typeface="Century Gothic" panose="020B0502020202020204" pitchFamily="34" charset="0"/>
              </a:rPr>
              <a:t>in English</a:t>
            </a:r>
          </a:p>
          <a:p>
            <a:r>
              <a:rPr lang="en-US" sz="1500" dirty="0">
                <a:latin typeface="Century Gothic" panose="020B0502020202020204" pitchFamily="34" charset="0"/>
              </a:rPr>
              <a:t>Good PC skills</a:t>
            </a:r>
          </a:p>
          <a:p>
            <a:pPr marL="0" indent="0">
              <a:buNone/>
            </a:pPr>
            <a:endParaRPr lang="el-GR" sz="15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l-GR" sz="1500" dirty="0">
                <a:latin typeface="Century Gothic" panose="020B0502020202020204" pitchFamily="34" charset="0"/>
              </a:rPr>
              <a:t>     </a:t>
            </a:r>
            <a:r>
              <a:rPr lang="en-US" sz="1500" dirty="0" smtClean="0">
                <a:latin typeface="Century Gothic" panose="020B0502020202020204" pitchFamily="34" charset="0"/>
              </a:rPr>
              <a:t>To apply for this Internship send your CV to the following address:</a:t>
            </a:r>
            <a:endParaRPr lang="el-GR" sz="15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500" dirty="0">
              <a:latin typeface="Century Gothic" panose="020B0502020202020204" pitchFamily="34" charset="0"/>
            </a:endParaRP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1500" dirty="0">
                <a:latin typeface="Century Gothic" panose="020B0502020202020204" pitchFamily="34" charset="0"/>
                <a:hlinkClick r:id="rId3"/>
              </a:rPr>
              <a:t>dimitra.alexiou@gr.nestle.com</a:t>
            </a:r>
            <a:r>
              <a:rPr lang="en-US" sz="1500" dirty="0">
                <a:latin typeface="Century Gothic" panose="020B0502020202020204" pitchFamily="34" charset="0"/>
              </a:rPr>
              <a:t>  </a:t>
            </a:r>
            <a:r>
              <a:rPr lang="en-US" sz="1500" dirty="0" err="1" smtClean="0">
                <a:latin typeface="Century Gothic" panose="020B0502020202020204" pitchFamily="34" charset="0"/>
              </a:rPr>
              <a:t>Mrs</a:t>
            </a:r>
            <a:r>
              <a:rPr lang="en-US" sz="1500" dirty="0" smtClean="0">
                <a:latin typeface="Century Gothic" panose="020B0502020202020204" pitchFamily="34" charset="0"/>
              </a:rPr>
              <a:t> Mimi </a:t>
            </a:r>
            <a:r>
              <a:rPr lang="en-US" sz="1500" dirty="0" err="1" smtClean="0">
                <a:latin typeface="Century Gothic" panose="020B0502020202020204" pitchFamily="34" charset="0"/>
              </a:rPr>
              <a:t>Alexiou</a:t>
            </a:r>
            <a:endParaRPr lang="en-US" sz="15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500" dirty="0">
                <a:latin typeface="Century Gothic" panose="020B0502020202020204" pitchFamily="34" charset="0"/>
              </a:rPr>
              <a:t>       </a:t>
            </a:r>
            <a:r>
              <a:rPr lang="en-US" sz="1500" dirty="0" smtClean="0">
                <a:latin typeface="Century Gothic" panose="020B0502020202020204" pitchFamily="34" charset="0"/>
              </a:rPr>
              <a:t>Human Resources Department : </a:t>
            </a:r>
            <a:r>
              <a:rPr lang="el-GR" sz="1500" dirty="0" smtClean="0">
                <a:latin typeface="Century Gothic" panose="020B0502020202020204" pitchFamily="34" charset="0"/>
              </a:rPr>
              <a:t>210 </a:t>
            </a:r>
            <a:r>
              <a:rPr lang="el-GR" sz="1500" dirty="0">
                <a:latin typeface="Century Gothic" panose="020B0502020202020204" pitchFamily="34" charset="0"/>
              </a:rPr>
              <a:t>6884111</a:t>
            </a:r>
            <a:endParaRPr lang="en-US" sz="1500" dirty="0">
              <a:latin typeface="Century Gothic" panose="020B0502020202020204" pitchFamily="34" charset="0"/>
            </a:endParaRP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endParaRPr lang="en-US" sz="1400" dirty="0" smtClean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mylonasgeorge\Desktop\desktop work\PPT Nestle\nest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742" y="108947"/>
            <a:ext cx="1676403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44872" y="2096780"/>
            <a:ext cx="17304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Job Description</a:t>
            </a:r>
            <a:endParaRPr lang="en-US" sz="1600" b="1" dirty="0">
              <a:solidFill>
                <a:srgbClr val="002060"/>
              </a:solidFill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itle Placeholder 1"/>
          <p:cNvSpPr txBox="1">
            <a:spLocks/>
          </p:cNvSpPr>
          <p:nvPr/>
        </p:nvSpPr>
        <p:spPr>
          <a:xfrm>
            <a:off x="990600" y="1431847"/>
            <a:ext cx="7162799" cy="5954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r>
              <a:rPr lang="en-US" sz="1400" b="1" i="1" dirty="0" smtClean="0">
                <a:solidFill>
                  <a:srgbClr val="00B0F0"/>
                </a:solidFill>
                <a:latin typeface="Segoe Print" panose="02000600000000000000" pitchFamily="2" charset="0"/>
                <a:ea typeface="Tahoma" pitchFamily="34" charset="0"/>
                <a:cs typeface="Tahoma" pitchFamily="34" charset="0"/>
              </a:rPr>
              <a:t>      </a:t>
            </a:r>
            <a:r>
              <a:rPr lang="en-US" sz="1400" b="1" i="1" dirty="0" smtClean="0">
                <a:solidFill>
                  <a:srgbClr val="00B0F0"/>
                </a:solidFill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“I want to create a better world and build a better business”</a:t>
            </a:r>
            <a:endParaRPr lang="el-GR" sz="1400" b="1" i="1" dirty="0">
              <a:solidFill>
                <a:srgbClr val="00B0F0"/>
              </a:solidFill>
              <a:latin typeface="Century Gothic" panose="020B0502020202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63027" y="2593261"/>
            <a:ext cx="59936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1B5B98"/>
              </a:buClr>
              <a:buSzPct val="110000"/>
              <a:buFont typeface="Arial" pitchFamily="34" charset="0"/>
              <a:buChar char="•"/>
            </a:pPr>
            <a:r>
              <a:rPr lang="en-US" sz="1500" dirty="0" smtClean="0">
                <a:solidFill>
                  <a:srgbClr val="56595B"/>
                </a:solidFill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Monitor KPI’s in production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1B5B98"/>
              </a:buClr>
              <a:buSzPct val="110000"/>
              <a:buFont typeface="Arial" pitchFamily="34" charset="0"/>
              <a:buChar char="•"/>
            </a:pPr>
            <a:r>
              <a:rPr lang="en-US" sz="1500" dirty="0" smtClean="0">
                <a:solidFill>
                  <a:srgbClr val="56595B"/>
                </a:solidFill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Assist in  proper control and efficient ways of working in production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1B5B98"/>
              </a:buClr>
              <a:buSzPct val="110000"/>
              <a:buFont typeface="Arial" pitchFamily="34" charset="0"/>
              <a:buChar char="•"/>
            </a:pPr>
            <a:r>
              <a:rPr lang="en-US" sz="1500" dirty="0" smtClean="0">
                <a:solidFill>
                  <a:srgbClr val="56595B"/>
                </a:solidFill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Assist in implementation of projects in production</a:t>
            </a:r>
          </a:p>
        </p:txBody>
      </p:sp>
      <p:sp>
        <p:nvSpPr>
          <p:cNvPr id="17" name="Title Placeholder 1"/>
          <p:cNvSpPr txBox="1">
            <a:spLocks/>
          </p:cNvSpPr>
          <p:nvPr/>
        </p:nvSpPr>
        <p:spPr>
          <a:xfrm>
            <a:off x="1550514" y="-9809"/>
            <a:ext cx="5919146" cy="6408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1400" b="1" i="0" baseline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l-GR" sz="18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Nestlé</a:t>
            </a:r>
            <a:r>
              <a:rPr lang="el-GR" sz="18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el-GR" sz="18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Hellas</a:t>
            </a:r>
            <a:r>
              <a:rPr lang="en-US" sz="1800" dirty="0">
                <a:solidFill>
                  <a:srgbClr val="002060"/>
                </a:solidFill>
                <a:latin typeface="Century Gothic" panose="020B0502020202020204" pitchFamily="34" charset="0"/>
              </a:rPr>
              <a:t> is looking for</a:t>
            </a:r>
            <a:r>
              <a:rPr lang="el-GR" sz="1800" dirty="0">
                <a:solidFill>
                  <a:srgbClr val="002060"/>
                </a:solidFill>
                <a:latin typeface="Century Gothic" panose="020B0502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580453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99</Words>
  <Application>Microsoft Office PowerPoint</Application>
  <PresentationFormat>Προβολή στην οθόνη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Segoe Print</vt:lpstr>
      <vt:lpstr>Tahoma</vt:lpstr>
      <vt:lpstr>Office Theme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Γιώργος Μυλωνάς</dc:creator>
  <cp:lastModifiedBy>user</cp:lastModifiedBy>
  <cp:revision>50</cp:revision>
  <dcterms:created xsi:type="dcterms:W3CDTF">2006-08-16T00:00:00Z</dcterms:created>
  <dcterms:modified xsi:type="dcterms:W3CDTF">2016-04-11T06:11:45Z</dcterms:modified>
</cp:coreProperties>
</file>